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4" r:id="rId4"/>
    <p:sldId id="292" r:id="rId5"/>
    <p:sldId id="257" r:id="rId6"/>
    <p:sldId id="258" r:id="rId7"/>
    <p:sldId id="260" r:id="rId8"/>
    <p:sldId id="261" r:id="rId9"/>
    <p:sldId id="262" r:id="rId10"/>
    <p:sldId id="263" r:id="rId11"/>
    <p:sldId id="264" r:id="rId12"/>
    <p:sldId id="265" r:id="rId13"/>
    <p:sldId id="267" r:id="rId14"/>
    <p:sldId id="269" r:id="rId15"/>
    <p:sldId id="287" r:id="rId16"/>
    <p:sldId id="270" r:id="rId17"/>
    <p:sldId id="268" r:id="rId18"/>
    <p:sldId id="271" r:id="rId19"/>
    <p:sldId id="272" r:id="rId20"/>
    <p:sldId id="273" r:id="rId21"/>
    <p:sldId id="274" r:id="rId22"/>
    <p:sldId id="275" r:id="rId23"/>
    <p:sldId id="276" r:id="rId24"/>
    <p:sldId id="277" r:id="rId25"/>
    <p:sldId id="278" r:id="rId26"/>
    <p:sldId id="285" r:id="rId27"/>
    <p:sldId id="286" r:id="rId28"/>
    <p:sldId id="279" r:id="rId29"/>
    <p:sldId id="280" r:id="rId30"/>
    <p:sldId id="282" r:id="rId31"/>
    <p:sldId id="284"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719"/>
  </p:normalViewPr>
  <p:slideViewPr>
    <p:cSldViewPr snapToGrid="0">
      <p:cViewPr varScale="1">
        <p:scale>
          <a:sx n="152" d="100"/>
          <a:sy n="152" d="100"/>
        </p:scale>
        <p:origin x="856" y="1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khar raj sharma" userId="7011d1e553ae6e90" providerId="LiveId" clId="{3962793F-581E-9D45-9340-458CF4B6A01C}"/>
    <pc:docChg chg="custSel addSld delSld modSld">
      <pc:chgData name="shekhar raj sharma" userId="7011d1e553ae6e90" providerId="LiveId" clId="{3962793F-581E-9D45-9340-458CF4B6A01C}" dt="2023-02-16T06:00:52.807" v="1554" actId="20577"/>
      <pc:docMkLst>
        <pc:docMk/>
      </pc:docMkLst>
      <pc:sldChg chg="modSp mod">
        <pc:chgData name="shekhar raj sharma" userId="7011d1e553ae6e90" providerId="LiveId" clId="{3962793F-581E-9D45-9340-458CF4B6A01C}" dt="2023-02-15T16:07:24.477" v="498" actId="20577"/>
        <pc:sldMkLst>
          <pc:docMk/>
          <pc:sldMk cId="4063216296" sldId="258"/>
        </pc:sldMkLst>
        <pc:spChg chg="mod">
          <ac:chgData name="shekhar raj sharma" userId="7011d1e553ae6e90" providerId="LiveId" clId="{3962793F-581E-9D45-9340-458CF4B6A01C}" dt="2023-02-15T16:07:24.477" v="498" actId="20577"/>
          <ac:spMkLst>
            <pc:docMk/>
            <pc:sldMk cId="4063216296" sldId="258"/>
            <ac:spMk id="3" creationId="{7C851C41-C01B-B435-7F35-961D08B333DB}"/>
          </ac:spMkLst>
        </pc:spChg>
      </pc:sldChg>
      <pc:sldChg chg="modSp mod">
        <pc:chgData name="shekhar raj sharma" userId="7011d1e553ae6e90" providerId="LiveId" clId="{3962793F-581E-9D45-9340-458CF4B6A01C}" dt="2023-02-16T05:38:16.262" v="1328" actId="20577"/>
        <pc:sldMkLst>
          <pc:docMk/>
          <pc:sldMk cId="1227141741" sldId="260"/>
        </pc:sldMkLst>
        <pc:spChg chg="mod">
          <ac:chgData name="shekhar raj sharma" userId="7011d1e553ae6e90" providerId="LiveId" clId="{3962793F-581E-9D45-9340-458CF4B6A01C}" dt="2023-02-16T05:38:01.399" v="1322" actId="20577"/>
          <ac:spMkLst>
            <pc:docMk/>
            <pc:sldMk cId="1227141741" sldId="260"/>
            <ac:spMk id="3" creationId="{B431D6B2-15C1-3A43-AC23-E0947F11344D}"/>
          </ac:spMkLst>
        </pc:spChg>
        <pc:spChg chg="mod">
          <ac:chgData name="shekhar raj sharma" userId="7011d1e553ae6e90" providerId="LiveId" clId="{3962793F-581E-9D45-9340-458CF4B6A01C}" dt="2023-02-15T16:08:34.404" v="534" actId="313"/>
          <ac:spMkLst>
            <pc:docMk/>
            <pc:sldMk cId="1227141741" sldId="260"/>
            <ac:spMk id="6" creationId="{897BDDEB-064D-AEC3-A6B7-9196A4D7CF95}"/>
          </ac:spMkLst>
        </pc:spChg>
        <pc:spChg chg="mod">
          <ac:chgData name="shekhar raj sharma" userId="7011d1e553ae6e90" providerId="LiveId" clId="{3962793F-581E-9D45-9340-458CF4B6A01C}" dt="2023-02-16T05:38:16.262" v="1328" actId="20577"/>
          <ac:spMkLst>
            <pc:docMk/>
            <pc:sldMk cId="1227141741" sldId="260"/>
            <ac:spMk id="7" creationId="{2BFAB351-4D64-7471-0103-ED8B570045AC}"/>
          </ac:spMkLst>
        </pc:spChg>
      </pc:sldChg>
      <pc:sldChg chg="modSp mod">
        <pc:chgData name="shekhar raj sharma" userId="7011d1e553ae6e90" providerId="LiveId" clId="{3962793F-581E-9D45-9340-458CF4B6A01C}" dt="2023-02-15T16:12:37.554" v="808" actId="20577"/>
        <pc:sldMkLst>
          <pc:docMk/>
          <pc:sldMk cId="483599477" sldId="261"/>
        </pc:sldMkLst>
        <pc:spChg chg="mod">
          <ac:chgData name="shekhar raj sharma" userId="7011d1e553ae6e90" providerId="LiveId" clId="{3962793F-581E-9D45-9340-458CF4B6A01C}" dt="2023-02-15T16:10:00.591" v="581" actId="20577"/>
          <ac:spMkLst>
            <pc:docMk/>
            <pc:sldMk cId="483599477" sldId="261"/>
            <ac:spMk id="2" creationId="{C5D5DF39-E321-0D2D-9BE7-D02CB72823C2}"/>
          </ac:spMkLst>
        </pc:spChg>
        <pc:spChg chg="mod">
          <ac:chgData name="shekhar raj sharma" userId="7011d1e553ae6e90" providerId="LiveId" clId="{3962793F-581E-9D45-9340-458CF4B6A01C}" dt="2023-02-15T16:12:37.554" v="808" actId="20577"/>
          <ac:spMkLst>
            <pc:docMk/>
            <pc:sldMk cId="483599477" sldId="261"/>
            <ac:spMk id="3" creationId="{1EA95065-A784-A616-10BC-05C447F9D71B}"/>
          </ac:spMkLst>
        </pc:spChg>
      </pc:sldChg>
      <pc:sldChg chg="modSp">
        <pc:chgData name="shekhar raj sharma" userId="7011d1e553ae6e90" providerId="LiveId" clId="{3962793F-581E-9D45-9340-458CF4B6A01C}" dt="2023-02-16T03:45:21.732" v="1068" actId="20577"/>
        <pc:sldMkLst>
          <pc:docMk/>
          <pc:sldMk cId="533818367" sldId="262"/>
        </pc:sldMkLst>
        <pc:graphicFrameChg chg="mod">
          <ac:chgData name="shekhar raj sharma" userId="7011d1e553ae6e90" providerId="LiveId" clId="{3962793F-581E-9D45-9340-458CF4B6A01C}" dt="2023-02-16T03:45:21.732" v="1068" actId="20577"/>
          <ac:graphicFrameMkLst>
            <pc:docMk/>
            <pc:sldMk cId="533818367" sldId="262"/>
            <ac:graphicFrameMk id="68" creationId="{6A6716DB-781A-FB7D-235B-781C20CEE8FE}"/>
          </ac:graphicFrameMkLst>
        </pc:graphicFrameChg>
      </pc:sldChg>
      <pc:sldChg chg="modSp mod">
        <pc:chgData name="shekhar raj sharma" userId="7011d1e553ae6e90" providerId="LiveId" clId="{3962793F-581E-9D45-9340-458CF4B6A01C}" dt="2023-02-16T05:37:17.677" v="1284" actId="20577"/>
        <pc:sldMkLst>
          <pc:docMk/>
          <pc:sldMk cId="3812960816" sldId="263"/>
        </pc:sldMkLst>
        <pc:spChg chg="mod">
          <ac:chgData name="shekhar raj sharma" userId="7011d1e553ae6e90" providerId="LiveId" clId="{3962793F-581E-9D45-9340-458CF4B6A01C}" dt="2023-02-16T05:33:19.848" v="1143" actId="20577"/>
          <ac:spMkLst>
            <pc:docMk/>
            <pc:sldMk cId="3812960816" sldId="263"/>
            <ac:spMk id="2" creationId="{C2C9C4B2-8A9C-387D-1BAD-77E401D05932}"/>
          </ac:spMkLst>
        </pc:spChg>
        <pc:graphicFrameChg chg="mod">
          <ac:chgData name="shekhar raj sharma" userId="7011d1e553ae6e90" providerId="LiveId" clId="{3962793F-581E-9D45-9340-458CF4B6A01C}" dt="2023-02-16T05:37:17.677" v="1284" actId="20577"/>
          <ac:graphicFrameMkLst>
            <pc:docMk/>
            <pc:sldMk cId="3812960816" sldId="263"/>
            <ac:graphicFrameMk id="5" creationId="{0F7AD8FD-F486-2D60-62C5-BC7CEEBE6E1D}"/>
          </ac:graphicFrameMkLst>
        </pc:graphicFrameChg>
      </pc:sldChg>
      <pc:sldChg chg="modSp mod">
        <pc:chgData name="shekhar raj sharma" userId="7011d1e553ae6e90" providerId="LiveId" clId="{3962793F-581E-9D45-9340-458CF4B6A01C}" dt="2023-02-16T05:40:25.475" v="1472" actId="27636"/>
        <pc:sldMkLst>
          <pc:docMk/>
          <pc:sldMk cId="3959362291" sldId="264"/>
        </pc:sldMkLst>
        <pc:spChg chg="mod">
          <ac:chgData name="shekhar raj sharma" userId="7011d1e553ae6e90" providerId="LiveId" clId="{3962793F-581E-9D45-9340-458CF4B6A01C}" dt="2023-02-16T05:40:25.475" v="1472" actId="27636"/>
          <ac:spMkLst>
            <pc:docMk/>
            <pc:sldMk cId="3959362291" sldId="264"/>
            <ac:spMk id="2" creationId="{6AD0C2E5-B729-BF72-DBB6-7E170B7DA6C0}"/>
          </ac:spMkLst>
        </pc:spChg>
        <pc:graphicFrameChg chg="mod">
          <ac:chgData name="shekhar raj sharma" userId="7011d1e553ae6e90" providerId="LiveId" clId="{3962793F-581E-9D45-9340-458CF4B6A01C}" dt="2023-02-16T05:39:47.814" v="1400" actId="20577"/>
          <ac:graphicFrameMkLst>
            <pc:docMk/>
            <pc:sldMk cId="3959362291" sldId="264"/>
            <ac:graphicFrameMk id="37" creationId="{55729F60-BED4-9647-71AD-F3CB8A23B100}"/>
          </ac:graphicFrameMkLst>
        </pc:graphicFrameChg>
      </pc:sldChg>
      <pc:sldChg chg="modSp mod">
        <pc:chgData name="shekhar raj sharma" userId="7011d1e553ae6e90" providerId="LiveId" clId="{3962793F-581E-9D45-9340-458CF4B6A01C}" dt="2023-02-16T05:46:43.359" v="1494" actId="313"/>
        <pc:sldMkLst>
          <pc:docMk/>
          <pc:sldMk cId="765758356" sldId="265"/>
        </pc:sldMkLst>
        <pc:spChg chg="mod">
          <ac:chgData name="shekhar raj sharma" userId="7011d1e553ae6e90" providerId="LiveId" clId="{3962793F-581E-9D45-9340-458CF4B6A01C}" dt="2023-02-16T05:46:43.359" v="1494" actId="313"/>
          <ac:spMkLst>
            <pc:docMk/>
            <pc:sldMk cId="765758356" sldId="265"/>
            <ac:spMk id="3" creationId="{47363935-F25D-EE68-1003-B3DB0C4BC673}"/>
          </ac:spMkLst>
        </pc:spChg>
      </pc:sldChg>
      <pc:sldChg chg="del">
        <pc:chgData name="shekhar raj sharma" userId="7011d1e553ae6e90" providerId="LiveId" clId="{3962793F-581E-9D45-9340-458CF4B6A01C}" dt="2023-02-16T05:59:03.383" v="1495" actId="2696"/>
        <pc:sldMkLst>
          <pc:docMk/>
          <pc:sldMk cId="3864319966" sldId="266"/>
        </pc:sldMkLst>
      </pc:sldChg>
      <pc:sldChg chg="modSp">
        <pc:chgData name="shekhar raj sharma" userId="7011d1e553ae6e90" providerId="LiveId" clId="{3962793F-581E-9D45-9340-458CF4B6A01C}" dt="2023-02-16T05:59:39.384" v="1513" actId="20577"/>
        <pc:sldMkLst>
          <pc:docMk/>
          <pc:sldMk cId="1775621054" sldId="287"/>
        </pc:sldMkLst>
        <pc:graphicFrameChg chg="mod">
          <ac:chgData name="shekhar raj sharma" userId="7011d1e553ae6e90" providerId="LiveId" clId="{3962793F-581E-9D45-9340-458CF4B6A01C}" dt="2023-02-16T05:59:39.384" v="1513" actId="20577"/>
          <ac:graphicFrameMkLst>
            <pc:docMk/>
            <pc:sldMk cId="1775621054" sldId="287"/>
            <ac:graphicFrameMk id="4" creationId="{5868344E-417D-AB8A-8BCF-BBF8D0A54262}"/>
          </ac:graphicFrameMkLst>
        </pc:graphicFrameChg>
      </pc:sldChg>
      <pc:sldChg chg="modSp mod">
        <pc:chgData name="shekhar raj sharma" userId="7011d1e553ae6e90" providerId="LiveId" clId="{3962793F-581E-9D45-9340-458CF4B6A01C}" dt="2023-02-15T16:03:56.695" v="320" actId="20577"/>
        <pc:sldMkLst>
          <pc:docMk/>
          <pc:sldMk cId="3988067855" sldId="292"/>
        </pc:sldMkLst>
        <pc:spChg chg="mod">
          <ac:chgData name="shekhar raj sharma" userId="7011d1e553ae6e90" providerId="LiveId" clId="{3962793F-581E-9D45-9340-458CF4B6A01C}" dt="2023-02-15T16:03:32.212" v="263" actId="20577"/>
          <ac:spMkLst>
            <pc:docMk/>
            <pc:sldMk cId="3988067855" sldId="292"/>
            <ac:spMk id="2" creationId="{7FD4B385-4C8C-6D60-D43A-67E7A678D2A7}"/>
          </ac:spMkLst>
        </pc:spChg>
        <pc:spChg chg="mod">
          <ac:chgData name="shekhar raj sharma" userId="7011d1e553ae6e90" providerId="LiveId" clId="{3962793F-581E-9D45-9340-458CF4B6A01C}" dt="2023-02-15T16:03:56.695" v="320" actId="20577"/>
          <ac:spMkLst>
            <pc:docMk/>
            <pc:sldMk cId="3988067855" sldId="292"/>
            <ac:spMk id="3" creationId="{3CAB890F-ACB5-5C59-4C38-D4DE3F619C12}"/>
          </ac:spMkLst>
        </pc:spChg>
      </pc:sldChg>
      <pc:sldChg chg="del">
        <pc:chgData name="shekhar raj sharma" userId="7011d1e553ae6e90" providerId="LiveId" clId="{3962793F-581E-9D45-9340-458CF4B6A01C}" dt="2023-02-15T16:00:49.029" v="159" actId="2696"/>
        <pc:sldMkLst>
          <pc:docMk/>
          <pc:sldMk cId="2224917884" sldId="293"/>
        </pc:sldMkLst>
      </pc:sldChg>
      <pc:sldChg chg="modSp mod">
        <pc:chgData name="shekhar raj sharma" userId="7011d1e553ae6e90" providerId="LiveId" clId="{3962793F-581E-9D45-9340-458CF4B6A01C}" dt="2023-02-16T06:00:52.807" v="1554" actId="20577"/>
        <pc:sldMkLst>
          <pc:docMk/>
          <pc:sldMk cId="2448239206" sldId="294"/>
        </pc:sldMkLst>
        <pc:spChg chg="mod">
          <ac:chgData name="shekhar raj sharma" userId="7011d1e553ae6e90" providerId="LiveId" clId="{3962793F-581E-9D45-9340-458CF4B6A01C}" dt="2023-02-16T06:00:40.510" v="1543" actId="20577"/>
          <ac:spMkLst>
            <pc:docMk/>
            <pc:sldMk cId="2448239206" sldId="294"/>
            <ac:spMk id="2" creationId="{3F27E7F6-4917-3033-0BB6-8047AF9BAF73}"/>
          </ac:spMkLst>
        </pc:spChg>
        <pc:graphicFrameChg chg="mod">
          <ac:chgData name="shekhar raj sharma" userId="7011d1e553ae6e90" providerId="LiveId" clId="{3962793F-581E-9D45-9340-458CF4B6A01C}" dt="2023-02-16T06:00:52.807" v="1554" actId="20577"/>
          <ac:graphicFrameMkLst>
            <pc:docMk/>
            <pc:sldMk cId="2448239206" sldId="294"/>
            <ac:graphicFrameMk id="5" creationId="{F464CF7C-8CC0-C8C4-A39F-ECD24F157D69}"/>
          </ac:graphicFrameMkLst>
        </pc:graphicFrameChg>
      </pc:sldChg>
      <pc:sldChg chg="new del">
        <pc:chgData name="shekhar raj sharma" userId="7011d1e553ae6e90" providerId="LiveId" clId="{3962793F-581E-9D45-9340-458CF4B6A01C}" dt="2023-02-15T16:01:03.942" v="161" actId="2696"/>
        <pc:sldMkLst>
          <pc:docMk/>
          <pc:sldMk cId="295755024" sldId="296"/>
        </pc:sldMkLst>
      </pc:sldChg>
    </pc:docChg>
  </pc:docChgLst>
  <pc:docChgLst>
    <pc:chgData name="shekhar raj sharma" userId="7011d1e553ae6e90" providerId="LiveId" clId="{1D700680-9AB7-4247-AFEB-222CF1ADA678}"/>
    <pc:docChg chg="undo custSel delSld modSld">
      <pc:chgData name="shekhar raj sharma" userId="7011d1e553ae6e90" providerId="LiveId" clId="{1D700680-9AB7-4247-AFEB-222CF1ADA678}" dt="2023-08-10T11:01:16.501" v="1184" actId="34516"/>
      <pc:docMkLst>
        <pc:docMk/>
      </pc:docMkLst>
      <pc:sldChg chg="addSp delSp modSp mod setBg addAnim setClrOvrMap">
        <pc:chgData name="shekhar raj sharma" userId="7011d1e553ae6e90" providerId="LiveId" clId="{1D700680-9AB7-4247-AFEB-222CF1ADA678}" dt="2023-08-10T11:01:16.501" v="1184" actId="34516"/>
        <pc:sldMkLst>
          <pc:docMk/>
          <pc:sldMk cId="858168501" sldId="256"/>
        </pc:sldMkLst>
        <pc:spChg chg="mod">
          <ac:chgData name="shekhar raj sharma" userId="7011d1e553ae6e90" providerId="LiveId" clId="{1D700680-9AB7-4247-AFEB-222CF1ADA678}" dt="2023-08-10T10:44:05.133" v="259" actId="26606"/>
          <ac:spMkLst>
            <pc:docMk/>
            <pc:sldMk cId="858168501" sldId="256"/>
            <ac:spMk id="2" creationId="{BE02798D-6CA0-7AF3-13C7-7FF561790D77}"/>
          </ac:spMkLst>
        </pc:spChg>
        <pc:spChg chg="mod">
          <ac:chgData name="shekhar raj sharma" userId="7011d1e553ae6e90" providerId="LiveId" clId="{1D700680-9AB7-4247-AFEB-222CF1ADA678}" dt="2023-08-10T10:44:05.133" v="259" actId="26606"/>
          <ac:spMkLst>
            <pc:docMk/>
            <pc:sldMk cId="858168501" sldId="256"/>
            <ac:spMk id="3" creationId="{DAB9C256-989F-70D2-B179-C6316F3D984B}"/>
          </ac:spMkLst>
        </pc:spChg>
        <pc:spChg chg="del">
          <ac:chgData name="shekhar raj sharma" userId="7011d1e553ae6e90" providerId="LiveId" clId="{1D700680-9AB7-4247-AFEB-222CF1ADA678}" dt="2023-08-10T10:44:05.133" v="259" actId="26606"/>
          <ac:spMkLst>
            <pc:docMk/>
            <pc:sldMk cId="858168501" sldId="256"/>
            <ac:spMk id="8" creationId="{A8DB9CD9-59B1-4D73-BC4C-98796A48EF9B}"/>
          </ac:spMkLst>
        </pc:spChg>
        <pc:spChg chg="del">
          <ac:chgData name="shekhar raj sharma" userId="7011d1e553ae6e90" providerId="LiveId" clId="{1D700680-9AB7-4247-AFEB-222CF1ADA678}" dt="2023-08-10T10:44:05.133" v="259" actId="26606"/>
          <ac:spMkLst>
            <pc:docMk/>
            <pc:sldMk cId="858168501" sldId="256"/>
            <ac:spMk id="10" creationId="{8874A6A9-41FF-4E33-AFA8-F9F81436A59E}"/>
          </ac:spMkLst>
        </pc:spChg>
        <pc:spChg chg="add">
          <ac:chgData name="shekhar raj sharma" userId="7011d1e553ae6e90" providerId="LiveId" clId="{1D700680-9AB7-4247-AFEB-222CF1ADA678}" dt="2023-08-10T10:44:05.133" v="259" actId="26606"/>
          <ac:spMkLst>
            <pc:docMk/>
            <pc:sldMk cId="858168501" sldId="256"/>
            <ac:spMk id="25" creationId="{71B2258F-86CA-4D4D-8270-BC05FCDEBFB3}"/>
          </ac:spMkLst>
        </pc:spChg>
        <pc:grpChg chg="del">
          <ac:chgData name="shekhar raj sharma" userId="7011d1e553ae6e90" providerId="LiveId" clId="{1D700680-9AB7-4247-AFEB-222CF1ADA678}" dt="2023-08-10T10:44:05.133" v="259" actId="26606"/>
          <ac:grpSpMkLst>
            <pc:docMk/>
            <pc:sldMk cId="858168501" sldId="256"/>
            <ac:grpSpMk id="12" creationId="{721D730E-1F97-4071-B143-B05E6D2599BC}"/>
          </ac:grpSpMkLst>
        </pc:grpChg>
        <pc:picChg chg="add">
          <ac:chgData name="shekhar raj sharma" userId="7011d1e553ae6e90" providerId="LiveId" clId="{1D700680-9AB7-4247-AFEB-222CF1ADA678}" dt="2023-08-10T10:44:05.133" v="259" actId="26606"/>
          <ac:picMkLst>
            <pc:docMk/>
            <pc:sldMk cId="858168501" sldId="256"/>
            <ac:picMk id="21" creationId="{FE240788-5C80-03A2-45BC-95C30E4533BF}"/>
          </ac:picMkLst>
        </pc:picChg>
      </pc:sldChg>
      <pc:sldChg chg="addSp delSp modSp mod setBg addAnim setClrOvrMap">
        <pc:chgData name="shekhar raj sharma" userId="7011d1e553ae6e90" providerId="LiveId" clId="{1D700680-9AB7-4247-AFEB-222CF1ADA678}" dt="2023-08-10T10:46:49.648" v="265"/>
        <pc:sldMkLst>
          <pc:docMk/>
          <pc:sldMk cId="934829230" sldId="257"/>
        </pc:sldMkLst>
        <pc:spChg chg="mod">
          <ac:chgData name="shekhar raj sharma" userId="7011d1e553ae6e90" providerId="LiveId" clId="{1D700680-9AB7-4247-AFEB-222CF1ADA678}" dt="2023-08-10T10:46:49.635" v="264" actId="26606"/>
          <ac:spMkLst>
            <pc:docMk/>
            <pc:sldMk cId="934829230" sldId="257"/>
            <ac:spMk id="2" creationId="{DEC3E000-0726-BBC3-D164-7541340A6939}"/>
          </ac:spMkLst>
        </pc:spChg>
        <pc:spChg chg="del">
          <ac:chgData name="shekhar raj sharma" userId="7011d1e553ae6e90" providerId="LiveId" clId="{1D700680-9AB7-4247-AFEB-222CF1ADA678}" dt="2023-08-10T10:46:49.635" v="264" actId="26606"/>
          <ac:spMkLst>
            <pc:docMk/>
            <pc:sldMk cId="934829230" sldId="257"/>
            <ac:spMk id="7" creationId="{12516CFA-65A7-4E78-BAF2-F437E0567C8B}"/>
          </ac:spMkLst>
        </pc:spChg>
        <pc:spChg chg="del">
          <ac:chgData name="shekhar raj sharma" userId="7011d1e553ae6e90" providerId="LiveId" clId="{1D700680-9AB7-4247-AFEB-222CF1ADA678}" dt="2023-08-10T10:46:49.635" v="264" actId="26606"/>
          <ac:spMkLst>
            <pc:docMk/>
            <pc:sldMk cId="934829230" sldId="257"/>
            <ac:spMk id="9" creationId="{64583843-30E4-4091-87E1-A4A4965105EA}"/>
          </ac:spMkLst>
        </pc:spChg>
        <pc:spChg chg="add">
          <ac:chgData name="shekhar raj sharma" userId="7011d1e553ae6e90" providerId="LiveId" clId="{1D700680-9AB7-4247-AFEB-222CF1ADA678}" dt="2023-08-10T10:46:49.635" v="264" actId="26606"/>
          <ac:spMkLst>
            <pc:docMk/>
            <pc:sldMk cId="934829230" sldId="257"/>
            <ac:spMk id="27" creationId="{71B2258F-86CA-4D4D-8270-BC05FCDEBFB3}"/>
          </ac:spMkLst>
        </pc:spChg>
        <pc:grpChg chg="del">
          <ac:chgData name="shekhar raj sharma" userId="7011d1e553ae6e90" providerId="LiveId" clId="{1D700680-9AB7-4247-AFEB-222CF1ADA678}" dt="2023-08-10T10:46:49.635" v="264" actId="26606"/>
          <ac:grpSpMkLst>
            <pc:docMk/>
            <pc:sldMk cId="934829230" sldId="257"/>
            <ac:grpSpMk id="11" creationId="{AE0D2D7F-1DF5-4798-9E63-A71E2D15886B}"/>
          </ac:grpSpMkLst>
        </pc:grpChg>
        <pc:grpChg chg="del">
          <ac:chgData name="shekhar raj sharma" userId="7011d1e553ae6e90" providerId="LiveId" clId="{1D700680-9AB7-4247-AFEB-222CF1ADA678}" dt="2023-08-10T10:46:49.635" v="264" actId="26606"/>
          <ac:grpSpMkLst>
            <pc:docMk/>
            <pc:sldMk cId="934829230" sldId="257"/>
            <ac:grpSpMk id="17" creationId="{E7D4F600-F737-4482-BC99-1E1FFC82630C}"/>
          </ac:grpSpMkLst>
        </pc:grpChg>
        <pc:picChg chg="add">
          <ac:chgData name="shekhar raj sharma" userId="7011d1e553ae6e90" providerId="LiveId" clId="{1D700680-9AB7-4247-AFEB-222CF1ADA678}" dt="2023-08-10T10:46:49.635" v="264" actId="26606"/>
          <ac:picMkLst>
            <pc:docMk/>
            <pc:sldMk cId="934829230" sldId="257"/>
            <ac:picMk id="23" creationId="{26A5881D-E6D6-AFD4-E95A-2E9A9CC5E74D}"/>
          </ac:picMkLst>
        </pc:picChg>
      </pc:sldChg>
      <pc:sldChg chg="addSp delSp modSp">
        <pc:chgData name="shekhar raj sharma" userId="7011d1e553ae6e90" providerId="LiveId" clId="{1D700680-9AB7-4247-AFEB-222CF1ADA678}" dt="2023-08-10T10:48:38.433" v="452" actId="20577"/>
        <pc:sldMkLst>
          <pc:docMk/>
          <pc:sldMk cId="4063216296" sldId="258"/>
        </pc:sldMkLst>
        <pc:spChg chg="mod">
          <ac:chgData name="shekhar raj sharma" userId="7011d1e553ae6e90" providerId="LiveId" clId="{1D700680-9AB7-4247-AFEB-222CF1ADA678}" dt="2023-08-10T10:47:00.190" v="266" actId="26606"/>
          <ac:spMkLst>
            <pc:docMk/>
            <pc:sldMk cId="4063216296" sldId="258"/>
            <ac:spMk id="2" creationId="{DF6A3A8B-E5C6-8035-AD77-BB1AFB6350FA}"/>
          </ac:spMkLst>
        </pc:spChg>
        <pc:spChg chg="mod">
          <ac:chgData name="shekhar raj sharma" userId="7011d1e553ae6e90" providerId="LiveId" clId="{1D700680-9AB7-4247-AFEB-222CF1ADA678}" dt="2023-08-10T10:48:38.433" v="452" actId="20577"/>
          <ac:spMkLst>
            <pc:docMk/>
            <pc:sldMk cId="4063216296" sldId="258"/>
            <ac:spMk id="3" creationId="{7C851C41-C01B-B435-7F35-961D08B333DB}"/>
          </ac:spMkLst>
        </pc:spChg>
        <pc:spChg chg="del">
          <ac:chgData name="shekhar raj sharma" userId="7011d1e553ae6e90" providerId="LiveId" clId="{1D700680-9AB7-4247-AFEB-222CF1ADA678}" dt="2023-08-10T10:47:00.190" v="266" actId="26606"/>
          <ac:spMkLst>
            <pc:docMk/>
            <pc:sldMk cId="4063216296" sldId="258"/>
            <ac:spMk id="8" creationId="{D038248A-211C-4EEC-8401-C761B929FB52}"/>
          </ac:spMkLst>
        </pc:spChg>
        <pc:spChg chg="del">
          <ac:chgData name="shekhar raj sharma" userId="7011d1e553ae6e90" providerId="LiveId" clId="{1D700680-9AB7-4247-AFEB-222CF1ADA678}" dt="2023-08-10T10:47:00.190" v="266" actId="26606"/>
          <ac:spMkLst>
            <pc:docMk/>
            <pc:sldMk cId="4063216296" sldId="258"/>
            <ac:spMk id="10" creationId="{C30A849F-66D9-40C8-BEC8-35AFF8F4568F}"/>
          </ac:spMkLst>
        </pc:spChg>
        <pc:spChg chg="add">
          <ac:chgData name="shekhar raj sharma" userId="7011d1e553ae6e90" providerId="LiveId" clId="{1D700680-9AB7-4247-AFEB-222CF1ADA678}" dt="2023-08-10T10:47:00.190" v="266" actId="26606"/>
          <ac:spMkLst>
            <pc:docMk/>
            <pc:sldMk cId="4063216296" sldId="258"/>
            <ac:spMk id="28" creationId="{3ECBE1F1-D69B-4AFA-ABD5-8E41720EF6DE}"/>
          </ac:spMkLst>
        </pc:spChg>
        <pc:spChg chg="add">
          <ac:chgData name="shekhar raj sharma" userId="7011d1e553ae6e90" providerId="LiveId" clId="{1D700680-9AB7-4247-AFEB-222CF1ADA678}" dt="2023-08-10T10:47:00.190" v="266" actId="26606"/>
          <ac:spMkLst>
            <pc:docMk/>
            <pc:sldMk cId="4063216296" sldId="258"/>
            <ac:spMk id="30" creationId="{603A6265-E10C-4B85-9C20-E75FCAF9CC63}"/>
          </ac:spMkLst>
        </pc:spChg>
        <pc:grpChg chg="del">
          <ac:chgData name="shekhar raj sharma" userId="7011d1e553ae6e90" providerId="LiveId" clId="{1D700680-9AB7-4247-AFEB-222CF1ADA678}" dt="2023-08-10T10:47:00.190" v="266" actId="26606"/>
          <ac:grpSpMkLst>
            <pc:docMk/>
            <pc:sldMk cId="4063216296" sldId="258"/>
            <ac:grpSpMk id="12" creationId="{04542298-A2B1-480F-A11C-A40EDD19B857}"/>
          </ac:grpSpMkLst>
        </pc:grpChg>
        <pc:grpChg chg="del">
          <ac:chgData name="shekhar raj sharma" userId="7011d1e553ae6e90" providerId="LiveId" clId="{1D700680-9AB7-4247-AFEB-222CF1ADA678}" dt="2023-08-10T10:47:00.190" v="266" actId="26606"/>
          <ac:grpSpMkLst>
            <pc:docMk/>
            <pc:sldMk cId="4063216296" sldId="258"/>
            <ac:grpSpMk id="18" creationId="{2A5C9C35-2375-49EB-B99C-17C87D42FE7C}"/>
          </ac:grpSpMkLst>
        </pc:grpChg>
        <pc:picChg chg="add">
          <ac:chgData name="shekhar raj sharma" userId="7011d1e553ae6e90" providerId="LiveId" clId="{1D700680-9AB7-4247-AFEB-222CF1ADA678}" dt="2023-08-10T10:47:00.190" v="266" actId="26606"/>
          <ac:picMkLst>
            <pc:docMk/>
            <pc:sldMk cId="4063216296" sldId="258"/>
            <ac:picMk id="24" creationId="{B8324F66-30AB-7337-4AA7-651225DC22CB}"/>
          </ac:picMkLst>
        </pc:picChg>
      </pc:sldChg>
      <pc:sldChg chg="addSp modSp mod setBg">
        <pc:chgData name="shekhar raj sharma" userId="7011d1e553ae6e90" providerId="LiveId" clId="{1D700680-9AB7-4247-AFEB-222CF1ADA678}" dt="2023-08-10T10:52:33.059" v="646" actId="26606"/>
        <pc:sldMkLst>
          <pc:docMk/>
          <pc:sldMk cId="1227141741" sldId="260"/>
        </pc:sldMkLst>
        <pc:spChg chg="mod">
          <ac:chgData name="shekhar raj sharma" userId="7011d1e553ae6e90" providerId="LiveId" clId="{1D700680-9AB7-4247-AFEB-222CF1ADA678}" dt="2023-08-10T10:52:33.059" v="646" actId="26606"/>
          <ac:spMkLst>
            <pc:docMk/>
            <pc:sldMk cId="1227141741" sldId="260"/>
            <ac:spMk id="2" creationId="{FA044F0D-3B15-99B4-6F57-A286A939BEAA}"/>
          </ac:spMkLst>
        </pc:spChg>
        <pc:spChg chg="mod">
          <ac:chgData name="shekhar raj sharma" userId="7011d1e553ae6e90" providerId="LiveId" clId="{1D700680-9AB7-4247-AFEB-222CF1ADA678}" dt="2023-08-10T10:52:33.059" v="646" actId="26606"/>
          <ac:spMkLst>
            <pc:docMk/>
            <pc:sldMk cId="1227141741" sldId="260"/>
            <ac:spMk id="3" creationId="{B431D6B2-15C1-3A43-AC23-E0947F11344D}"/>
          </ac:spMkLst>
        </pc:spChg>
        <pc:spChg chg="mod">
          <ac:chgData name="shekhar raj sharma" userId="7011d1e553ae6e90" providerId="LiveId" clId="{1D700680-9AB7-4247-AFEB-222CF1ADA678}" dt="2023-08-10T10:52:33.059" v="646" actId="26606"/>
          <ac:spMkLst>
            <pc:docMk/>
            <pc:sldMk cId="1227141741" sldId="260"/>
            <ac:spMk id="6" creationId="{897BDDEB-064D-AEC3-A6B7-9196A4D7CF95}"/>
          </ac:spMkLst>
        </pc:spChg>
        <pc:spChg chg="mod">
          <ac:chgData name="shekhar raj sharma" userId="7011d1e553ae6e90" providerId="LiveId" clId="{1D700680-9AB7-4247-AFEB-222CF1ADA678}" dt="2023-08-10T10:52:33.059" v="646" actId="26606"/>
          <ac:spMkLst>
            <pc:docMk/>
            <pc:sldMk cId="1227141741" sldId="260"/>
            <ac:spMk id="7" creationId="{2BFAB351-4D64-7471-0103-ED8B570045AC}"/>
          </ac:spMkLst>
        </pc:spChg>
        <pc:spChg chg="mod">
          <ac:chgData name="shekhar raj sharma" userId="7011d1e553ae6e90" providerId="LiveId" clId="{1D700680-9AB7-4247-AFEB-222CF1ADA678}" dt="2023-08-10T10:52:33.059" v="646" actId="26606"/>
          <ac:spMkLst>
            <pc:docMk/>
            <pc:sldMk cId="1227141741" sldId="260"/>
            <ac:spMk id="8" creationId="{C5F493DF-285E-7489-8089-8CD6D4C92953}"/>
          </ac:spMkLst>
        </pc:spChg>
        <pc:spChg chg="add">
          <ac:chgData name="shekhar raj sharma" userId="7011d1e553ae6e90" providerId="LiveId" clId="{1D700680-9AB7-4247-AFEB-222CF1ADA678}" dt="2023-08-10T10:52:33.059" v="646" actId="26606"/>
          <ac:spMkLst>
            <pc:docMk/>
            <pc:sldMk cId="1227141741" sldId="260"/>
            <ac:spMk id="13" creationId="{86FF76B9-219D-4469-AF87-0236D29032F1}"/>
          </ac:spMkLst>
        </pc:spChg>
        <pc:spChg chg="add">
          <ac:chgData name="shekhar raj sharma" userId="7011d1e553ae6e90" providerId="LiveId" clId="{1D700680-9AB7-4247-AFEB-222CF1ADA678}" dt="2023-08-10T10:52:33.059" v="646" actId="26606"/>
          <ac:spMkLst>
            <pc:docMk/>
            <pc:sldMk cId="1227141741" sldId="260"/>
            <ac:spMk id="19" creationId="{2E80C965-DB6D-4F81-9E9E-B027384D0BD6}"/>
          </ac:spMkLst>
        </pc:spChg>
        <pc:spChg chg="add">
          <ac:chgData name="shekhar raj sharma" userId="7011d1e553ae6e90" providerId="LiveId" clId="{1D700680-9AB7-4247-AFEB-222CF1ADA678}" dt="2023-08-10T10:52:33.059" v="646" actId="26606"/>
          <ac:spMkLst>
            <pc:docMk/>
            <pc:sldMk cId="1227141741" sldId="260"/>
            <ac:spMk id="21" creationId="{633C5E46-DAC5-4661-9C87-22B08E2A512F}"/>
          </ac:spMkLst>
        </pc:spChg>
        <pc:grpChg chg="add">
          <ac:chgData name="shekhar raj sharma" userId="7011d1e553ae6e90" providerId="LiveId" clId="{1D700680-9AB7-4247-AFEB-222CF1ADA678}" dt="2023-08-10T10:52:33.059" v="646" actId="26606"/>
          <ac:grpSpMkLst>
            <pc:docMk/>
            <pc:sldMk cId="1227141741" sldId="260"/>
            <ac:grpSpMk id="15" creationId="{DB88BD78-87E1-424D-B479-C37D8E41B12E}"/>
          </ac:grpSpMkLst>
        </pc:grpChg>
      </pc:sldChg>
      <pc:sldChg chg="addSp delSp modSp">
        <pc:chgData name="shekhar raj sharma" userId="7011d1e553ae6e90" providerId="LiveId" clId="{1D700680-9AB7-4247-AFEB-222CF1ADA678}" dt="2023-08-10T10:53:04.701" v="647" actId="26606"/>
        <pc:sldMkLst>
          <pc:docMk/>
          <pc:sldMk cId="483599477" sldId="261"/>
        </pc:sldMkLst>
        <pc:spChg chg="mod">
          <ac:chgData name="shekhar raj sharma" userId="7011d1e553ae6e90" providerId="LiveId" clId="{1D700680-9AB7-4247-AFEB-222CF1ADA678}" dt="2023-08-10T10:53:04.701" v="647" actId="26606"/>
          <ac:spMkLst>
            <pc:docMk/>
            <pc:sldMk cId="483599477" sldId="261"/>
            <ac:spMk id="2" creationId="{C5D5DF39-E321-0D2D-9BE7-D02CB72823C2}"/>
          </ac:spMkLst>
        </pc:spChg>
        <pc:spChg chg="mod">
          <ac:chgData name="shekhar raj sharma" userId="7011d1e553ae6e90" providerId="LiveId" clId="{1D700680-9AB7-4247-AFEB-222CF1ADA678}" dt="2023-08-10T10:53:04.701" v="647" actId="26606"/>
          <ac:spMkLst>
            <pc:docMk/>
            <pc:sldMk cId="483599477" sldId="261"/>
            <ac:spMk id="3" creationId="{1EA95065-A784-A616-10BC-05C447F9D71B}"/>
          </ac:spMkLst>
        </pc:spChg>
        <pc:spChg chg="del">
          <ac:chgData name="shekhar raj sharma" userId="7011d1e553ae6e90" providerId="LiveId" clId="{1D700680-9AB7-4247-AFEB-222CF1ADA678}" dt="2023-08-10T10:53:04.701" v="647" actId="26606"/>
          <ac:spMkLst>
            <pc:docMk/>
            <pc:sldMk cId="483599477" sldId="261"/>
            <ac:spMk id="27" creationId="{43C823D3-D619-407C-89E0-C6F6B1E7A42A}"/>
          </ac:spMkLst>
        </pc:spChg>
        <pc:spChg chg="del">
          <ac:chgData name="shekhar raj sharma" userId="7011d1e553ae6e90" providerId="LiveId" clId="{1D700680-9AB7-4247-AFEB-222CF1ADA678}" dt="2023-08-10T10:53:04.701" v="647" actId="26606"/>
          <ac:spMkLst>
            <pc:docMk/>
            <pc:sldMk cId="483599477" sldId="261"/>
            <ac:spMk id="29" creationId="{047F8E3E-2FFA-4A0F-B3C7-E57ADDCFB415}"/>
          </ac:spMkLst>
        </pc:spChg>
        <pc:spChg chg="add">
          <ac:chgData name="shekhar raj sharma" userId="7011d1e553ae6e90" providerId="LiveId" clId="{1D700680-9AB7-4247-AFEB-222CF1ADA678}" dt="2023-08-10T10:53:04.701" v="647" actId="26606"/>
          <ac:spMkLst>
            <pc:docMk/>
            <pc:sldMk cId="483599477" sldId="261"/>
            <ac:spMk id="48" creationId="{245A9F99-D9B1-4094-A2E2-B90AC1DB7B9C}"/>
          </ac:spMkLst>
        </pc:spChg>
        <pc:spChg chg="add">
          <ac:chgData name="shekhar raj sharma" userId="7011d1e553ae6e90" providerId="LiveId" clId="{1D700680-9AB7-4247-AFEB-222CF1ADA678}" dt="2023-08-10T10:53:04.701" v="647" actId="26606"/>
          <ac:spMkLst>
            <pc:docMk/>
            <pc:sldMk cId="483599477" sldId="261"/>
            <ac:spMk id="50" creationId="{B7FAF607-473A-4A43-A23D-BBFF5C4117BB}"/>
          </ac:spMkLst>
        </pc:spChg>
        <pc:grpChg chg="del">
          <ac:chgData name="shekhar raj sharma" userId="7011d1e553ae6e90" providerId="LiveId" clId="{1D700680-9AB7-4247-AFEB-222CF1ADA678}" dt="2023-08-10T10:53:04.701" v="647" actId="26606"/>
          <ac:grpSpMkLst>
            <pc:docMk/>
            <pc:sldMk cId="483599477" sldId="261"/>
            <ac:grpSpMk id="31" creationId="{33D939F1-7ABE-4D0E-946A-43F37F556AFD}"/>
          </ac:grpSpMkLst>
        </pc:grpChg>
        <pc:grpChg chg="del">
          <ac:chgData name="shekhar raj sharma" userId="7011d1e553ae6e90" providerId="LiveId" clId="{1D700680-9AB7-4247-AFEB-222CF1ADA678}" dt="2023-08-10T10:53:04.701" v="647" actId="26606"/>
          <ac:grpSpMkLst>
            <pc:docMk/>
            <pc:sldMk cId="483599477" sldId="261"/>
            <ac:grpSpMk id="37" creationId="{9DB3963A-4187-4A72-9DA4-CA6BADE22931}"/>
          </ac:grpSpMkLst>
        </pc:grpChg>
        <pc:grpChg chg="add">
          <ac:chgData name="shekhar raj sharma" userId="7011d1e553ae6e90" providerId="LiveId" clId="{1D700680-9AB7-4247-AFEB-222CF1ADA678}" dt="2023-08-10T10:53:04.701" v="647" actId="26606"/>
          <ac:grpSpMkLst>
            <pc:docMk/>
            <pc:sldMk cId="483599477" sldId="261"/>
            <ac:grpSpMk id="52" creationId="{C5F6476F-D303-44D3-B30F-1BA348F0F64A}"/>
          </ac:grpSpMkLst>
        </pc:grpChg>
        <pc:picChg chg="add">
          <ac:chgData name="shekhar raj sharma" userId="7011d1e553ae6e90" providerId="LiveId" clId="{1D700680-9AB7-4247-AFEB-222CF1ADA678}" dt="2023-08-10T10:53:04.701" v="647" actId="26606"/>
          <ac:picMkLst>
            <pc:docMk/>
            <pc:sldMk cId="483599477" sldId="261"/>
            <ac:picMk id="45" creationId="{DE713306-2813-84C9-26B9-A14173B628D9}"/>
          </ac:picMkLst>
        </pc:picChg>
      </pc:sldChg>
      <pc:sldChg chg="addSp delSp">
        <pc:chgData name="shekhar raj sharma" userId="7011d1e553ae6e90" providerId="LiveId" clId="{1D700680-9AB7-4247-AFEB-222CF1ADA678}" dt="2023-08-10T10:53:27.384" v="648" actId="26606"/>
        <pc:sldMkLst>
          <pc:docMk/>
          <pc:sldMk cId="533818367" sldId="262"/>
        </pc:sldMkLst>
        <pc:spChg chg="del">
          <ac:chgData name="shekhar raj sharma" userId="7011d1e553ae6e90" providerId="LiveId" clId="{1D700680-9AB7-4247-AFEB-222CF1ADA678}" dt="2023-08-10T10:53:27.384" v="648" actId="26606"/>
          <ac:spMkLst>
            <pc:docMk/>
            <pc:sldMk cId="533818367" sldId="262"/>
            <ac:spMk id="55" creationId="{4BC99CB9-DDAD-44A2-8A1C-E3AF4E72DF5C}"/>
          </ac:spMkLst>
        </pc:spChg>
        <pc:spChg chg="del">
          <ac:chgData name="shekhar raj sharma" userId="7011d1e553ae6e90" providerId="LiveId" clId="{1D700680-9AB7-4247-AFEB-222CF1ADA678}" dt="2023-08-10T10:53:27.384" v="648" actId="26606"/>
          <ac:spMkLst>
            <pc:docMk/>
            <pc:sldMk cId="533818367" sldId="262"/>
            <ac:spMk id="56" creationId="{64053CBF-3932-45FF-8285-EE5146085F3A}"/>
          </ac:spMkLst>
        </pc:spChg>
        <pc:spChg chg="add">
          <ac:chgData name="shekhar raj sharma" userId="7011d1e553ae6e90" providerId="LiveId" clId="{1D700680-9AB7-4247-AFEB-222CF1ADA678}" dt="2023-08-10T10:53:27.384" v="648" actId="26606"/>
          <ac:spMkLst>
            <pc:docMk/>
            <pc:sldMk cId="533818367" sldId="262"/>
            <ac:spMk id="73" creationId="{F3060C83-F051-4F0E-ABAD-AA0DFC48B218}"/>
          </ac:spMkLst>
        </pc:spChg>
        <pc:spChg chg="add">
          <ac:chgData name="shekhar raj sharma" userId="7011d1e553ae6e90" providerId="LiveId" clId="{1D700680-9AB7-4247-AFEB-222CF1ADA678}" dt="2023-08-10T10:53:27.384" v="648" actId="26606"/>
          <ac:spMkLst>
            <pc:docMk/>
            <pc:sldMk cId="533818367" sldId="262"/>
            <ac:spMk id="75" creationId="{83C98ABE-055B-441F-B07E-44F97F083C39}"/>
          </ac:spMkLst>
        </pc:spChg>
        <pc:spChg chg="add">
          <ac:chgData name="shekhar raj sharma" userId="7011d1e553ae6e90" providerId="LiveId" clId="{1D700680-9AB7-4247-AFEB-222CF1ADA678}" dt="2023-08-10T10:53:27.384" v="648" actId="26606"/>
          <ac:spMkLst>
            <pc:docMk/>
            <pc:sldMk cId="533818367" sldId="262"/>
            <ac:spMk id="77" creationId="{29FDB030-9B49-4CED-8CCD-4D99382388AC}"/>
          </ac:spMkLst>
        </pc:spChg>
        <pc:spChg chg="add">
          <ac:chgData name="shekhar raj sharma" userId="7011d1e553ae6e90" providerId="LiveId" clId="{1D700680-9AB7-4247-AFEB-222CF1ADA678}" dt="2023-08-10T10:53:27.384" v="648" actId="26606"/>
          <ac:spMkLst>
            <pc:docMk/>
            <pc:sldMk cId="533818367" sldId="262"/>
            <ac:spMk id="79" creationId="{3783CA14-24A1-485C-8B30-D6A5D87987AD}"/>
          </ac:spMkLst>
        </pc:spChg>
        <pc:spChg chg="add">
          <ac:chgData name="shekhar raj sharma" userId="7011d1e553ae6e90" providerId="LiveId" clId="{1D700680-9AB7-4247-AFEB-222CF1ADA678}" dt="2023-08-10T10:53:27.384" v="648" actId="26606"/>
          <ac:spMkLst>
            <pc:docMk/>
            <pc:sldMk cId="533818367" sldId="262"/>
            <ac:spMk id="81" creationId="{9A97C86A-04D6-40F7-AE84-31AB43E6A846}"/>
          </ac:spMkLst>
        </pc:spChg>
        <pc:spChg chg="add">
          <ac:chgData name="shekhar raj sharma" userId="7011d1e553ae6e90" providerId="LiveId" clId="{1D700680-9AB7-4247-AFEB-222CF1ADA678}" dt="2023-08-10T10:53:27.384" v="648" actId="26606"/>
          <ac:spMkLst>
            <pc:docMk/>
            <pc:sldMk cId="533818367" sldId="262"/>
            <ac:spMk id="83" creationId="{FF9F2414-84E8-453E-B1F3-389FDE8192D9}"/>
          </ac:spMkLst>
        </pc:spChg>
        <pc:spChg chg="add">
          <ac:chgData name="shekhar raj sharma" userId="7011d1e553ae6e90" providerId="LiveId" clId="{1D700680-9AB7-4247-AFEB-222CF1ADA678}" dt="2023-08-10T10:53:27.384" v="648" actId="26606"/>
          <ac:spMkLst>
            <pc:docMk/>
            <pc:sldMk cId="533818367" sldId="262"/>
            <ac:spMk id="85" creationId="{3ECA69A1-7536-43AC-85EF-C7106179F5ED}"/>
          </ac:spMkLst>
        </pc:spChg>
        <pc:grpChg chg="del">
          <ac:chgData name="shekhar raj sharma" userId="7011d1e553ae6e90" providerId="LiveId" clId="{1D700680-9AB7-4247-AFEB-222CF1ADA678}" dt="2023-08-10T10:53:27.384" v="648" actId="26606"/>
          <ac:grpSpMkLst>
            <pc:docMk/>
            <pc:sldMk cId="533818367" sldId="262"/>
            <ac:grpSpMk id="57" creationId="{2E751C04-BEA6-446B-A678-9C74819EBD4C}"/>
          </ac:grpSpMkLst>
        </pc:grpChg>
        <pc:grpChg chg="del">
          <ac:chgData name="shekhar raj sharma" userId="7011d1e553ae6e90" providerId="LiveId" clId="{1D700680-9AB7-4247-AFEB-222CF1ADA678}" dt="2023-08-10T10:53:27.384" v="648" actId="26606"/>
          <ac:grpSpMkLst>
            <pc:docMk/>
            <pc:sldMk cId="533818367" sldId="262"/>
            <ac:grpSpMk id="62" creationId="{B63ACBA3-DEFD-4C6D-BBA0-64468FA99C2D}"/>
          </ac:grpSpMkLst>
        </pc:grpChg>
      </pc:sldChg>
      <pc:sldChg chg="addSp delSp modSp">
        <pc:chgData name="shekhar raj sharma" userId="7011d1e553ae6e90" providerId="LiveId" clId="{1D700680-9AB7-4247-AFEB-222CF1ADA678}" dt="2023-08-10T10:57:10.100" v="916" actId="20577"/>
        <pc:sldMkLst>
          <pc:docMk/>
          <pc:sldMk cId="3812960816" sldId="263"/>
        </pc:sldMkLst>
        <pc:spChg chg="del">
          <ac:chgData name="shekhar raj sharma" userId="7011d1e553ae6e90" providerId="LiveId" clId="{1D700680-9AB7-4247-AFEB-222CF1ADA678}" dt="2023-08-10T10:53:41.418" v="649" actId="26606"/>
          <ac:spMkLst>
            <pc:docMk/>
            <pc:sldMk cId="3812960816" sldId="263"/>
            <ac:spMk id="21" creationId="{7D144591-E9E9-4209-8701-3BB48A917D51}"/>
          </ac:spMkLst>
        </pc:spChg>
        <pc:spChg chg="add">
          <ac:chgData name="shekhar raj sharma" userId="7011d1e553ae6e90" providerId="LiveId" clId="{1D700680-9AB7-4247-AFEB-222CF1ADA678}" dt="2023-08-10T10:53:41.418" v="649" actId="26606"/>
          <ac:spMkLst>
            <pc:docMk/>
            <pc:sldMk cId="3812960816" sldId="263"/>
            <ac:spMk id="26" creationId="{F3060C83-F051-4F0E-ABAD-AA0DFC48B218}"/>
          </ac:spMkLst>
        </pc:spChg>
        <pc:spChg chg="add">
          <ac:chgData name="shekhar raj sharma" userId="7011d1e553ae6e90" providerId="LiveId" clId="{1D700680-9AB7-4247-AFEB-222CF1ADA678}" dt="2023-08-10T10:53:41.418" v="649" actId="26606"/>
          <ac:spMkLst>
            <pc:docMk/>
            <pc:sldMk cId="3812960816" sldId="263"/>
            <ac:spMk id="28" creationId="{83C98ABE-055B-441F-B07E-44F97F083C39}"/>
          </ac:spMkLst>
        </pc:spChg>
        <pc:spChg chg="add">
          <ac:chgData name="shekhar raj sharma" userId="7011d1e553ae6e90" providerId="LiveId" clId="{1D700680-9AB7-4247-AFEB-222CF1ADA678}" dt="2023-08-10T10:53:41.418" v="649" actId="26606"/>
          <ac:spMkLst>
            <pc:docMk/>
            <pc:sldMk cId="3812960816" sldId="263"/>
            <ac:spMk id="30" creationId="{29FDB030-9B49-4CED-8CCD-4D99382388AC}"/>
          </ac:spMkLst>
        </pc:spChg>
        <pc:spChg chg="add">
          <ac:chgData name="shekhar raj sharma" userId="7011d1e553ae6e90" providerId="LiveId" clId="{1D700680-9AB7-4247-AFEB-222CF1ADA678}" dt="2023-08-10T10:53:41.418" v="649" actId="26606"/>
          <ac:spMkLst>
            <pc:docMk/>
            <pc:sldMk cId="3812960816" sldId="263"/>
            <ac:spMk id="32" creationId="{3783CA14-24A1-485C-8B30-D6A5D87987AD}"/>
          </ac:spMkLst>
        </pc:spChg>
        <pc:spChg chg="add">
          <ac:chgData name="shekhar raj sharma" userId="7011d1e553ae6e90" providerId="LiveId" clId="{1D700680-9AB7-4247-AFEB-222CF1ADA678}" dt="2023-08-10T10:53:41.418" v="649" actId="26606"/>
          <ac:spMkLst>
            <pc:docMk/>
            <pc:sldMk cId="3812960816" sldId="263"/>
            <ac:spMk id="34" creationId="{9A97C86A-04D6-40F7-AE84-31AB43E6A846}"/>
          </ac:spMkLst>
        </pc:spChg>
        <pc:spChg chg="add">
          <ac:chgData name="shekhar raj sharma" userId="7011d1e553ae6e90" providerId="LiveId" clId="{1D700680-9AB7-4247-AFEB-222CF1ADA678}" dt="2023-08-10T10:53:41.418" v="649" actId="26606"/>
          <ac:spMkLst>
            <pc:docMk/>
            <pc:sldMk cId="3812960816" sldId="263"/>
            <ac:spMk id="36" creationId="{FF9F2414-84E8-453E-B1F3-389FDE8192D9}"/>
          </ac:spMkLst>
        </pc:spChg>
        <pc:spChg chg="add">
          <ac:chgData name="shekhar raj sharma" userId="7011d1e553ae6e90" providerId="LiveId" clId="{1D700680-9AB7-4247-AFEB-222CF1ADA678}" dt="2023-08-10T10:53:41.418" v="649" actId="26606"/>
          <ac:spMkLst>
            <pc:docMk/>
            <pc:sldMk cId="3812960816" sldId="263"/>
            <ac:spMk id="38" creationId="{3ECA69A1-7536-43AC-85EF-C7106179F5ED}"/>
          </ac:spMkLst>
        </pc:spChg>
        <pc:graphicFrameChg chg="modGraphic">
          <ac:chgData name="shekhar raj sharma" userId="7011d1e553ae6e90" providerId="LiveId" clId="{1D700680-9AB7-4247-AFEB-222CF1ADA678}" dt="2023-08-10T10:57:10.100" v="916" actId="20577"/>
          <ac:graphicFrameMkLst>
            <pc:docMk/>
            <pc:sldMk cId="3812960816" sldId="263"/>
            <ac:graphicFrameMk id="5" creationId="{0F7AD8FD-F486-2D60-62C5-BC7CEEBE6E1D}"/>
          </ac:graphicFrameMkLst>
        </pc:graphicFrameChg>
      </pc:sldChg>
      <pc:sldChg chg="addSp delSp modSp mod setClrOvrMap">
        <pc:chgData name="shekhar raj sharma" userId="7011d1e553ae6e90" providerId="LiveId" clId="{1D700680-9AB7-4247-AFEB-222CF1ADA678}" dt="2023-08-10T10:59:34.580" v="1106" actId="20577"/>
        <pc:sldMkLst>
          <pc:docMk/>
          <pc:sldMk cId="3959362291" sldId="264"/>
        </pc:sldMkLst>
        <pc:spChg chg="mod">
          <ac:chgData name="shekhar raj sharma" userId="7011d1e553ae6e90" providerId="LiveId" clId="{1D700680-9AB7-4247-AFEB-222CF1ADA678}" dt="2023-08-10T10:59:34.580" v="1106" actId="20577"/>
          <ac:spMkLst>
            <pc:docMk/>
            <pc:sldMk cId="3959362291" sldId="264"/>
            <ac:spMk id="2" creationId="{6AD0C2E5-B729-BF72-DBB6-7E170B7DA6C0}"/>
          </ac:spMkLst>
        </pc:spChg>
        <pc:spChg chg="del">
          <ac:chgData name="shekhar raj sharma" userId="7011d1e553ae6e90" providerId="LiveId" clId="{1D700680-9AB7-4247-AFEB-222CF1ADA678}" dt="2023-08-10T10:58:45.774" v="1001" actId="26606"/>
          <ac:spMkLst>
            <pc:docMk/>
            <pc:sldMk cId="3959362291" sldId="264"/>
            <ac:spMk id="27" creationId="{18873D23-2DCF-4B31-A009-95721C06E8E1}"/>
          </ac:spMkLst>
        </pc:spChg>
        <pc:spChg chg="del">
          <ac:chgData name="shekhar raj sharma" userId="7011d1e553ae6e90" providerId="LiveId" clId="{1D700680-9AB7-4247-AFEB-222CF1ADA678}" dt="2023-08-10T10:58:45.774" v="1001" actId="26606"/>
          <ac:spMkLst>
            <pc:docMk/>
            <pc:sldMk cId="3959362291" sldId="264"/>
            <ac:spMk id="29" creationId="{C13EF075-D4EF-4929-ADBC-91B27DA19955}"/>
          </ac:spMkLst>
        </pc:spChg>
        <pc:spChg chg="add del">
          <ac:chgData name="shekhar raj sharma" userId="7011d1e553ae6e90" providerId="LiveId" clId="{1D700680-9AB7-4247-AFEB-222CF1ADA678}" dt="2023-08-10T10:58:55.608" v="1004" actId="26606"/>
          <ac:spMkLst>
            <pc:docMk/>
            <pc:sldMk cId="3959362291" sldId="264"/>
            <ac:spMk id="42" creationId="{9228552E-C8B1-4A80-8448-0787CE0FC704}"/>
          </ac:spMkLst>
        </pc:spChg>
        <pc:spChg chg="add del">
          <ac:chgData name="shekhar raj sharma" userId="7011d1e553ae6e90" providerId="LiveId" clId="{1D700680-9AB7-4247-AFEB-222CF1ADA678}" dt="2023-08-10T10:58:55.465" v="1003" actId="26606"/>
          <ac:spMkLst>
            <pc:docMk/>
            <pc:sldMk cId="3959362291" sldId="264"/>
            <ac:spMk id="47" creationId="{42A4FC2C-047E-45A5-965D-8E1E3BF09BC6}"/>
          </ac:spMkLst>
        </pc:spChg>
        <pc:spChg chg="add">
          <ac:chgData name="shekhar raj sharma" userId="7011d1e553ae6e90" providerId="LiveId" clId="{1D700680-9AB7-4247-AFEB-222CF1ADA678}" dt="2023-08-10T10:58:55.608" v="1004" actId="26606"/>
          <ac:spMkLst>
            <pc:docMk/>
            <pc:sldMk cId="3959362291" sldId="264"/>
            <ac:spMk id="49" creationId="{B2DD41CD-8F47-4F56-AD12-4E2FF7696987}"/>
          </ac:spMkLst>
        </pc:spChg>
        <pc:spChg chg="add">
          <ac:chgData name="shekhar raj sharma" userId="7011d1e553ae6e90" providerId="LiveId" clId="{1D700680-9AB7-4247-AFEB-222CF1ADA678}" dt="2023-08-10T10:58:55.608" v="1004" actId="26606"/>
          <ac:spMkLst>
            <pc:docMk/>
            <pc:sldMk cId="3959362291" sldId="264"/>
            <ac:spMk id="50" creationId="{45D37F4E-DDB4-456B-97E0-9937730A039F}"/>
          </ac:spMkLst>
        </pc:spChg>
        <pc:grpChg chg="del">
          <ac:chgData name="shekhar raj sharma" userId="7011d1e553ae6e90" providerId="LiveId" clId="{1D700680-9AB7-4247-AFEB-222CF1ADA678}" dt="2023-08-10T10:58:45.774" v="1001" actId="26606"/>
          <ac:grpSpMkLst>
            <pc:docMk/>
            <pc:sldMk cId="3959362291" sldId="264"/>
            <ac:grpSpMk id="31" creationId="{DAA26DFA-AAB2-4973-9C17-16D587C7B198}"/>
          </ac:grpSpMkLst>
        </pc:grpChg>
        <pc:graphicFrameChg chg="mod modGraphic">
          <ac:chgData name="shekhar raj sharma" userId="7011d1e553ae6e90" providerId="LiveId" clId="{1D700680-9AB7-4247-AFEB-222CF1ADA678}" dt="2023-08-10T10:58:55.608" v="1004" actId="26606"/>
          <ac:graphicFrameMkLst>
            <pc:docMk/>
            <pc:sldMk cId="3959362291" sldId="264"/>
            <ac:graphicFrameMk id="37" creationId="{55729F60-BED4-9647-71AD-F3CB8A23B100}"/>
          </ac:graphicFrameMkLst>
        </pc:graphicFrameChg>
      </pc:sldChg>
      <pc:sldChg chg="addSp delSp modSp">
        <pc:chgData name="shekhar raj sharma" userId="7011d1e553ae6e90" providerId="LiveId" clId="{1D700680-9AB7-4247-AFEB-222CF1ADA678}" dt="2023-08-10T10:59:50.623" v="1107" actId="26606"/>
        <pc:sldMkLst>
          <pc:docMk/>
          <pc:sldMk cId="765758356" sldId="265"/>
        </pc:sldMkLst>
        <pc:spChg chg="mod">
          <ac:chgData name="shekhar raj sharma" userId="7011d1e553ae6e90" providerId="LiveId" clId="{1D700680-9AB7-4247-AFEB-222CF1ADA678}" dt="2023-08-10T10:59:50.623" v="1107" actId="26606"/>
          <ac:spMkLst>
            <pc:docMk/>
            <pc:sldMk cId="765758356" sldId="265"/>
            <ac:spMk id="3" creationId="{47363935-F25D-EE68-1003-B3DB0C4BC673}"/>
          </ac:spMkLst>
        </pc:spChg>
        <pc:spChg chg="del">
          <ac:chgData name="shekhar raj sharma" userId="7011d1e553ae6e90" providerId="LiveId" clId="{1D700680-9AB7-4247-AFEB-222CF1ADA678}" dt="2023-08-10T10:59:50.623" v="1107" actId="26606"/>
          <ac:spMkLst>
            <pc:docMk/>
            <pc:sldMk cId="765758356" sldId="265"/>
            <ac:spMk id="8" creationId="{4BC99CB9-DDAD-44A2-8A1C-E3AF4E72DF5C}"/>
          </ac:spMkLst>
        </pc:spChg>
        <pc:spChg chg="del">
          <ac:chgData name="shekhar raj sharma" userId="7011d1e553ae6e90" providerId="LiveId" clId="{1D700680-9AB7-4247-AFEB-222CF1ADA678}" dt="2023-08-10T10:59:50.623" v="1107" actId="26606"/>
          <ac:spMkLst>
            <pc:docMk/>
            <pc:sldMk cId="765758356" sldId="265"/>
            <ac:spMk id="10" creationId="{1561AEE4-4E38-4BAC-976D-E0DE523FC5D1}"/>
          </ac:spMkLst>
        </pc:spChg>
        <pc:spChg chg="add">
          <ac:chgData name="shekhar raj sharma" userId="7011d1e553ae6e90" providerId="LiveId" clId="{1D700680-9AB7-4247-AFEB-222CF1ADA678}" dt="2023-08-10T10:59:50.623" v="1107" actId="26606"/>
          <ac:spMkLst>
            <pc:docMk/>
            <pc:sldMk cId="765758356" sldId="265"/>
            <ac:spMk id="24" creationId="{081EA652-8C6A-4E69-BEB9-170809474553}"/>
          </ac:spMkLst>
        </pc:spChg>
        <pc:spChg chg="add">
          <ac:chgData name="shekhar raj sharma" userId="7011d1e553ae6e90" providerId="LiveId" clId="{1D700680-9AB7-4247-AFEB-222CF1ADA678}" dt="2023-08-10T10:59:50.623" v="1107" actId="26606"/>
          <ac:spMkLst>
            <pc:docMk/>
            <pc:sldMk cId="765758356" sldId="265"/>
            <ac:spMk id="26" creationId="{5298780A-33B9-4EA2-8F67-DE68AD62841B}"/>
          </ac:spMkLst>
        </pc:spChg>
        <pc:spChg chg="add">
          <ac:chgData name="shekhar raj sharma" userId="7011d1e553ae6e90" providerId="LiveId" clId="{1D700680-9AB7-4247-AFEB-222CF1ADA678}" dt="2023-08-10T10:59:50.623" v="1107" actId="26606"/>
          <ac:spMkLst>
            <pc:docMk/>
            <pc:sldMk cId="765758356" sldId="265"/>
            <ac:spMk id="28" creationId="{7F488E8B-4E1E-4402-8935-D4E6C02615C7}"/>
          </ac:spMkLst>
        </pc:spChg>
        <pc:grpChg chg="del">
          <ac:chgData name="shekhar raj sharma" userId="7011d1e553ae6e90" providerId="LiveId" clId="{1D700680-9AB7-4247-AFEB-222CF1ADA678}" dt="2023-08-10T10:59:50.623" v="1107" actId="26606"/>
          <ac:grpSpMkLst>
            <pc:docMk/>
            <pc:sldMk cId="765758356" sldId="265"/>
            <ac:grpSpMk id="12" creationId="{F0BC676B-D19A-44DB-910A-0C0E6D433979}"/>
          </ac:grpSpMkLst>
        </pc:grpChg>
      </pc:sldChg>
      <pc:sldChg chg="addSp delSp">
        <pc:chgData name="shekhar raj sharma" userId="7011d1e553ae6e90" providerId="LiveId" clId="{1D700680-9AB7-4247-AFEB-222CF1ADA678}" dt="2023-08-10T11:00:07.765" v="1108" actId="26606"/>
        <pc:sldMkLst>
          <pc:docMk/>
          <pc:sldMk cId="2492468354" sldId="267"/>
        </pc:sldMkLst>
        <pc:spChg chg="del">
          <ac:chgData name="shekhar raj sharma" userId="7011d1e553ae6e90" providerId="LiveId" clId="{1D700680-9AB7-4247-AFEB-222CF1ADA678}" dt="2023-08-10T11:00:07.765" v="1108" actId="26606"/>
          <ac:spMkLst>
            <pc:docMk/>
            <pc:sldMk cId="2492468354" sldId="267"/>
            <ac:spMk id="9" creationId="{35DB3719-6FDC-4E5D-891D-FF40B7300F64}"/>
          </ac:spMkLst>
        </pc:spChg>
        <pc:spChg chg="del">
          <ac:chgData name="shekhar raj sharma" userId="7011d1e553ae6e90" providerId="LiveId" clId="{1D700680-9AB7-4247-AFEB-222CF1ADA678}" dt="2023-08-10T11:00:07.765" v="1108" actId="26606"/>
          <ac:spMkLst>
            <pc:docMk/>
            <pc:sldMk cId="2492468354" sldId="267"/>
            <ac:spMk id="11" creationId="{E0CBAC23-2E3F-4A90-BA59-F8299F6A5439}"/>
          </ac:spMkLst>
        </pc:spChg>
        <pc:spChg chg="add">
          <ac:chgData name="shekhar raj sharma" userId="7011d1e553ae6e90" providerId="LiveId" clId="{1D700680-9AB7-4247-AFEB-222CF1ADA678}" dt="2023-08-10T11:00:07.765" v="1108" actId="26606"/>
          <ac:spMkLst>
            <pc:docMk/>
            <pc:sldMk cId="2492468354" sldId="267"/>
            <ac:spMk id="16" creationId="{F3060C83-F051-4F0E-ABAD-AA0DFC48B218}"/>
          </ac:spMkLst>
        </pc:spChg>
        <pc:spChg chg="add">
          <ac:chgData name="shekhar raj sharma" userId="7011d1e553ae6e90" providerId="LiveId" clId="{1D700680-9AB7-4247-AFEB-222CF1ADA678}" dt="2023-08-10T11:00:07.765" v="1108" actId="26606"/>
          <ac:spMkLst>
            <pc:docMk/>
            <pc:sldMk cId="2492468354" sldId="267"/>
            <ac:spMk id="18" creationId="{83C98ABE-055B-441F-B07E-44F97F083C39}"/>
          </ac:spMkLst>
        </pc:spChg>
        <pc:spChg chg="add">
          <ac:chgData name="shekhar raj sharma" userId="7011d1e553ae6e90" providerId="LiveId" clId="{1D700680-9AB7-4247-AFEB-222CF1ADA678}" dt="2023-08-10T11:00:07.765" v="1108" actId="26606"/>
          <ac:spMkLst>
            <pc:docMk/>
            <pc:sldMk cId="2492468354" sldId="267"/>
            <ac:spMk id="20" creationId="{29FDB030-9B49-4CED-8CCD-4D99382388AC}"/>
          </ac:spMkLst>
        </pc:spChg>
        <pc:spChg chg="add">
          <ac:chgData name="shekhar raj sharma" userId="7011d1e553ae6e90" providerId="LiveId" clId="{1D700680-9AB7-4247-AFEB-222CF1ADA678}" dt="2023-08-10T11:00:07.765" v="1108" actId="26606"/>
          <ac:spMkLst>
            <pc:docMk/>
            <pc:sldMk cId="2492468354" sldId="267"/>
            <ac:spMk id="22" creationId="{3783CA14-24A1-485C-8B30-D6A5D87987AD}"/>
          </ac:spMkLst>
        </pc:spChg>
        <pc:spChg chg="add">
          <ac:chgData name="shekhar raj sharma" userId="7011d1e553ae6e90" providerId="LiveId" clId="{1D700680-9AB7-4247-AFEB-222CF1ADA678}" dt="2023-08-10T11:00:07.765" v="1108" actId="26606"/>
          <ac:spMkLst>
            <pc:docMk/>
            <pc:sldMk cId="2492468354" sldId="267"/>
            <ac:spMk id="24" creationId="{9A97C86A-04D6-40F7-AE84-31AB43E6A846}"/>
          </ac:spMkLst>
        </pc:spChg>
        <pc:spChg chg="add">
          <ac:chgData name="shekhar raj sharma" userId="7011d1e553ae6e90" providerId="LiveId" clId="{1D700680-9AB7-4247-AFEB-222CF1ADA678}" dt="2023-08-10T11:00:07.765" v="1108" actId="26606"/>
          <ac:spMkLst>
            <pc:docMk/>
            <pc:sldMk cId="2492468354" sldId="267"/>
            <ac:spMk id="26" creationId="{FF9F2414-84E8-453E-B1F3-389FDE8192D9}"/>
          </ac:spMkLst>
        </pc:spChg>
        <pc:spChg chg="add">
          <ac:chgData name="shekhar raj sharma" userId="7011d1e553ae6e90" providerId="LiveId" clId="{1D700680-9AB7-4247-AFEB-222CF1ADA678}" dt="2023-08-10T11:00:07.765" v="1108" actId="26606"/>
          <ac:spMkLst>
            <pc:docMk/>
            <pc:sldMk cId="2492468354" sldId="267"/>
            <ac:spMk id="28" creationId="{3ECA69A1-7536-43AC-85EF-C7106179F5ED}"/>
          </ac:spMkLst>
        </pc:spChg>
      </pc:sldChg>
      <pc:sldChg chg="addSp delSp modSp">
        <pc:chgData name="shekhar raj sharma" userId="7011d1e553ae6e90" providerId="LiveId" clId="{1D700680-9AB7-4247-AFEB-222CF1ADA678}" dt="2023-08-10T11:00:27.894" v="1109" actId="26606"/>
        <pc:sldMkLst>
          <pc:docMk/>
          <pc:sldMk cId="4238232338" sldId="269"/>
        </pc:sldMkLst>
        <pc:spChg chg="mod">
          <ac:chgData name="shekhar raj sharma" userId="7011d1e553ae6e90" providerId="LiveId" clId="{1D700680-9AB7-4247-AFEB-222CF1ADA678}" dt="2023-08-10T11:00:27.894" v="1109" actId="26606"/>
          <ac:spMkLst>
            <pc:docMk/>
            <pc:sldMk cId="4238232338" sldId="269"/>
            <ac:spMk id="2" creationId="{15F4AFA9-CF0B-516C-2D10-743FA881D20C}"/>
          </ac:spMkLst>
        </pc:spChg>
        <pc:spChg chg="mod">
          <ac:chgData name="shekhar raj sharma" userId="7011d1e553ae6e90" providerId="LiveId" clId="{1D700680-9AB7-4247-AFEB-222CF1ADA678}" dt="2023-08-10T11:00:27.894" v="1109" actId="26606"/>
          <ac:spMkLst>
            <pc:docMk/>
            <pc:sldMk cId="4238232338" sldId="269"/>
            <ac:spMk id="3" creationId="{AB1CB342-6FBF-0259-EEE9-4CC4D7370FC0}"/>
          </ac:spMkLst>
        </pc:spChg>
        <pc:spChg chg="del">
          <ac:chgData name="shekhar raj sharma" userId="7011d1e553ae6e90" providerId="LiveId" clId="{1D700680-9AB7-4247-AFEB-222CF1ADA678}" dt="2023-08-10T11:00:27.894" v="1109" actId="26606"/>
          <ac:spMkLst>
            <pc:docMk/>
            <pc:sldMk cId="4238232338" sldId="269"/>
            <ac:spMk id="8" creationId="{4BC99CB9-DDAD-44A2-8A1C-E3AF4E72DF5C}"/>
          </ac:spMkLst>
        </pc:spChg>
        <pc:spChg chg="add">
          <ac:chgData name="shekhar raj sharma" userId="7011d1e553ae6e90" providerId="LiveId" clId="{1D700680-9AB7-4247-AFEB-222CF1ADA678}" dt="2023-08-10T11:00:27.894" v="1109" actId="26606"/>
          <ac:spMkLst>
            <pc:docMk/>
            <pc:sldMk cId="4238232338" sldId="269"/>
            <ac:spMk id="26" creationId="{2C61293E-6EBE-43EF-A52C-9BEBFD7679D4}"/>
          </ac:spMkLst>
        </pc:spChg>
        <pc:spChg chg="add">
          <ac:chgData name="shekhar raj sharma" userId="7011d1e553ae6e90" providerId="LiveId" clId="{1D700680-9AB7-4247-AFEB-222CF1ADA678}" dt="2023-08-10T11:00:27.894" v="1109" actId="26606"/>
          <ac:spMkLst>
            <pc:docMk/>
            <pc:sldMk cId="4238232338" sldId="269"/>
            <ac:spMk id="28" creationId="{21540236-BFD5-4A9D-8840-4703E7F76825}"/>
          </ac:spMkLst>
        </pc:spChg>
        <pc:grpChg chg="del">
          <ac:chgData name="shekhar raj sharma" userId="7011d1e553ae6e90" providerId="LiveId" clId="{1D700680-9AB7-4247-AFEB-222CF1ADA678}" dt="2023-08-10T11:00:27.894" v="1109" actId="26606"/>
          <ac:grpSpMkLst>
            <pc:docMk/>
            <pc:sldMk cId="4238232338" sldId="269"/>
            <ac:grpSpMk id="10" creationId="{05545017-2445-4AB3-95A6-48F17C802612}"/>
          </ac:grpSpMkLst>
        </pc:grpChg>
        <pc:grpChg chg="del">
          <ac:chgData name="shekhar raj sharma" userId="7011d1e553ae6e90" providerId="LiveId" clId="{1D700680-9AB7-4247-AFEB-222CF1ADA678}" dt="2023-08-10T11:00:27.894" v="1109" actId="26606"/>
          <ac:grpSpMkLst>
            <pc:docMk/>
            <pc:sldMk cId="4238232338" sldId="269"/>
            <ac:grpSpMk id="16" creationId="{06B7259D-F2AD-42FE-B984-6D1D74321C5D}"/>
          </ac:grpSpMkLst>
        </pc:grpChg>
        <pc:picChg chg="add">
          <ac:chgData name="shekhar raj sharma" userId="7011d1e553ae6e90" providerId="LiveId" clId="{1D700680-9AB7-4247-AFEB-222CF1ADA678}" dt="2023-08-10T11:00:27.894" v="1109" actId="26606"/>
          <ac:picMkLst>
            <pc:docMk/>
            <pc:sldMk cId="4238232338" sldId="269"/>
            <ac:picMk id="22" creationId="{9464B04A-EB69-A23D-51E6-93374123745B}"/>
          </ac:picMkLst>
        </pc:picChg>
      </pc:sldChg>
      <pc:sldChg chg="addSp delSp modSp">
        <pc:chgData name="shekhar raj sharma" userId="7011d1e553ae6e90" providerId="LiveId" clId="{1D700680-9AB7-4247-AFEB-222CF1ADA678}" dt="2023-08-10T10:44:20.733" v="261" actId="26606"/>
        <pc:sldMkLst>
          <pc:docMk/>
          <pc:sldMk cId="1571887766" sldId="291"/>
        </pc:sldMkLst>
        <pc:spChg chg="mod ord">
          <ac:chgData name="shekhar raj sharma" userId="7011d1e553ae6e90" providerId="LiveId" clId="{1D700680-9AB7-4247-AFEB-222CF1ADA678}" dt="2023-08-10T10:44:20.733" v="261" actId="26606"/>
          <ac:spMkLst>
            <pc:docMk/>
            <pc:sldMk cId="1571887766" sldId="291"/>
            <ac:spMk id="2" creationId="{F56AE180-E364-A56F-1BE7-890B03225DC1}"/>
          </ac:spMkLst>
        </pc:spChg>
        <pc:spChg chg="del">
          <ac:chgData name="shekhar raj sharma" userId="7011d1e553ae6e90" providerId="LiveId" clId="{1D700680-9AB7-4247-AFEB-222CF1ADA678}" dt="2023-08-10T10:44:20.733" v="261" actId="26606"/>
          <ac:spMkLst>
            <pc:docMk/>
            <pc:sldMk cId="1571887766" sldId="291"/>
            <ac:spMk id="9" creationId="{65219498-D544-41AC-98FE-8F956EF66A62}"/>
          </ac:spMkLst>
        </pc:spChg>
        <pc:spChg chg="del">
          <ac:chgData name="shekhar raj sharma" userId="7011d1e553ae6e90" providerId="LiveId" clId="{1D700680-9AB7-4247-AFEB-222CF1ADA678}" dt="2023-08-10T10:44:20.733" v="261" actId="26606"/>
          <ac:spMkLst>
            <pc:docMk/>
            <pc:sldMk cId="1571887766" sldId="291"/>
            <ac:spMk id="11" creationId="{F500DBFC-17A9-4E0A-AEE2-A49F9AEEF0FD}"/>
          </ac:spMkLst>
        </pc:spChg>
        <pc:spChg chg="add">
          <ac:chgData name="shekhar raj sharma" userId="7011d1e553ae6e90" providerId="LiveId" clId="{1D700680-9AB7-4247-AFEB-222CF1ADA678}" dt="2023-08-10T10:44:20.733" v="261" actId="26606"/>
          <ac:spMkLst>
            <pc:docMk/>
            <pc:sldMk cId="1571887766" sldId="291"/>
            <ac:spMk id="22" creationId="{F12E7CC5-C78B-4EBD-9565-3FA00FAA6CF2}"/>
          </ac:spMkLst>
        </pc:spChg>
        <pc:spChg chg="add">
          <ac:chgData name="shekhar raj sharma" userId="7011d1e553ae6e90" providerId="LiveId" clId="{1D700680-9AB7-4247-AFEB-222CF1ADA678}" dt="2023-08-10T10:44:20.733" v="261" actId="26606"/>
          <ac:spMkLst>
            <pc:docMk/>
            <pc:sldMk cId="1571887766" sldId="291"/>
            <ac:spMk id="24" creationId="{3A4529A5-F675-429F-8044-01372BB13422}"/>
          </ac:spMkLst>
        </pc:spChg>
        <pc:spChg chg="add">
          <ac:chgData name="shekhar raj sharma" userId="7011d1e553ae6e90" providerId="LiveId" clId="{1D700680-9AB7-4247-AFEB-222CF1ADA678}" dt="2023-08-10T10:44:20.733" v="261" actId="26606"/>
          <ac:spMkLst>
            <pc:docMk/>
            <pc:sldMk cId="1571887766" sldId="291"/>
            <ac:spMk id="26" creationId="{63DAB858-5A0C-4AFF-AAC6-705EDF8DB733}"/>
          </ac:spMkLst>
        </pc:spChg>
        <pc:grpChg chg="del">
          <ac:chgData name="shekhar raj sharma" userId="7011d1e553ae6e90" providerId="LiveId" clId="{1D700680-9AB7-4247-AFEB-222CF1ADA678}" dt="2023-08-10T10:44:20.733" v="261" actId="26606"/>
          <ac:grpSpMkLst>
            <pc:docMk/>
            <pc:sldMk cId="1571887766" sldId="291"/>
            <ac:grpSpMk id="13" creationId="{D74613BB-817C-4C4F-8A24-4936F2F064C0}"/>
          </ac:grpSpMkLst>
        </pc:grpChg>
        <pc:picChg chg="mod">
          <ac:chgData name="shekhar raj sharma" userId="7011d1e553ae6e90" providerId="LiveId" clId="{1D700680-9AB7-4247-AFEB-222CF1ADA678}" dt="2023-08-10T10:44:20.733" v="261" actId="26606"/>
          <ac:picMkLst>
            <pc:docMk/>
            <pc:sldMk cId="1571887766" sldId="291"/>
            <ac:picMk id="6" creationId="{4E81A91E-794B-B789-0F9B-12855EE392E4}"/>
          </ac:picMkLst>
        </pc:picChg>
      </pc:sldChg>
      <pc:sldChg chg="addSp delSp modSp">
        <pc:chgData name="shekhar raj sharma" userId="7011d1e553ae6e90" providerId="LiveId" clId="{1D700680-9AB7-4247-AFEB-222CF1ADA678}" dt="2023-08-10T10:46:25.905" v="263" actId="26606"/>
        <pc:sldMkLst>
          <pc:docMk/>
          <pc:sldMk cId="3988067855" sldId="292"/>
        </pc:sldMkLst>
        <pc:spChg chg="mod">
          <ac:chgData name="shekhar raj sharma" userId="7011d1e553ae6e90" providerId="LiveId" clId="{1D700680-9AB7-4247-AFEB-222CF1ADA678}" dt="2023-08-10T10:46:25.905" v="263" actId="26606"/>
          <ac:spMkLst>
            <pc:docMk/>
            <pc:sldMk cId="3988067855" sldId="292"/>
            <ac:spMk id="2" creationId="{7FD4B385-4C8C-6D60-D43A-67E7A678D2A7}"/>
          </ac:spMkLst>
        </pc:spChg>
        <pc:spChg chg="mod">
          <ac:chgData name="shekhar raj sharma" userId="7011d1e553ae6e90" providerId="LiveId" clId="{1D700680-9AB7-4247-AFEB-222CF1ADA678}" dt="2023-08-10T10:46:25.905" v="263" actId="26606"/>
          <ac:spMkLst>
            <pc:docMk/>
            <pc:sldMk cId="3988067855" sldId="292"/>
            <ac:spMk id="3" creationId="{3CAB890F-ACB5-5C59-4C38-D4DE3F619C12}"/>
          </ac:spMkLst>
        </pc:spChg>
        <pc:spChg chg="del">
          <ac:chgData name="shekhar raj sharma" userId="7011d1e553ae6e90" providerId="LiveId" clId="{1D700680-9AB7-4247-AFEB-222CF1ADA678}" dt="2023-08-10T10:46:25.905" v="263" actId="26606"/>
          <ac:spMkLst>
            <pc:docMk/>
            <pc:sldMk cId="3988067855" sldId="292"/>
            <ac:spMk id="8" creationId="{D038248A-211C-4EEC-8401-C761B929FB52}"/>
          </ac:spMkLst>
        </pc:spChg>
        <pc:spChg chg="del">
          <ac:chgData name="shekhar raj sharma" userId="7011d1e553ae6e90" providerId="LiveId" clId="{1D700680-9AB7-4247-AFEB-222CF1ADA678}" dt="2023-08-10T10:46:25.905" v="263" actId="26606"/>
          <ac:spMkLst>
            <pc:docMk/>
            <pc:sldMk cId="3988067855" sldId="292"/>
            <ac:spMk id="10" creationId="{C30A849F-66D9-40C8-BEC8-35AFF8F4568F}"/>
          </ac:spMkLst>
        </pc:spChg>
        <pc:spChg chg="add">
          <ac:chgData name="shekhar raj sharma" userId="7011d1e553ae6e90" providerId="LiveId" clId="{1D700680-9AB7-4247-AFEB-222CF1ADA678}" dt="2023-08-10T10:46:25.905" v="263" actId="26606"/>
          <ac:spMkLst>
            <pc:docMk/>
            <pc:sldMk cId="3988067855" sldId="292"/>
            <ac:spMk id="28" creationId="{3ECBE1F1-D69B-4AFA-ABD5-8E41720EF6DE}"/>
          </ac:spMkLst>
        </pc:spChg>
        <pc:spChg chg="add">
          <ac:chgData name="shekhar raj sharma" userId="7011d1e553ae6e90" providerId="LiveId" clId="{1D700680-9AB7-4247-AFEB-222CF1ADA678}" dt="2023-08-10T10:46:25.905" v="263" actId="26606"/>
          <ac:spMkLst>
            <pc:docMk/>
            <pc:sldMk cId="3988067855" sldId="292"/>
            <ac:spMk id="30" creationId="{603A6265-E10C-4B85-9C20-E75FCAF9CC63}"/>
          </ac:spMkLst>
        </pc:spChg>
        <pc:grpChg chg="del">
          <ac:chgData name="shekhar raj sharma" userId="7011d1e553ae6e90" providerId="LiveId" clId="{1D700680-9AB7-4247-AFEB-222CF1ADA678}" dt="2023-08-10T10:46:25.905" v="263" actId="26606"/>
          <ac:grpSpMkLst>
            <pc:docMk/>
            <pc:sldMk cId="3988067855" sldId="292"/>
            <ac:grpSpMk id="12" creationId="{04542298-A2B1-480F-A11C-A40EDD19B857}"/>
          </ac:grpSpMkLst>
        </pc:grpChg>
        <pc:grpChg chg="del">
          <ac:chgData name="shekhar raj sharma" userId="7011d1e553ae6e90" providerId="LiveId" clId="{1D700680-9AB7-4247-AFEB-222CF1ADA678}" dt="2023-08-10T10:46:25.905" v="263" actId="26606"/>
          <ac:grpSpMkLst>
            <pc:docMk/>
            <pc:sldMk cId="3988067855" sldId="292"/>
            <ac:grpSpMk id="18" creationId="{2A5C9C35-2375-49EB-B99C-17C87D42FE7C}"/>
          </ac:grpSpMkLst>
        </pc:grpChg>
        <pc:picChg chg="add">
          <ac:chgData name="shekhar raj sharma" userId="7011d1e553ae6e90" providerId="LiveId" clId="{1D700680-9AB7-4247-AFEB-222CF1ADA678}" dt="2023-08-10T10:46:25.905" v="263" actId="26606"/>
          <ac:picMkLst>
            <pc:docMk/>
            <pc:sldMk cId="3988067855" sldId="292"/>
            <ac:picMk id="24" creationId="{6AB3B0C0-9104-F96F-F866-1471BDC05FE8}"/>
          </ac:picMkLst>
        </pc:picChg>
      </pc:sldChg>
      <pc:sldChg chg="addSp delSp modSp">
        <pc:chgData name="shekhar raj sharma" userId="7011d1e553ae6e90" providerId="LiveId" clId="{1D700680-9AB7-4247-AFEB-222CF1ADA678}" dt="2023-08-10T10:44:31.228" v="262" actId="26606"/>
        <pc:sldMkLst>
          <pc:docMk/>
          <pc:sldMk cId="2448239206" sldId="294"/>
        </pc:sldMkLst>
        <pc:spChg chg="del">
          <ac:chgData name="shekhar raj sharma" userId="7011d1e553ae6e90" providerId="LiveId" clId="{1D700680-9AB7-4247-AFEB-222CF1ADA678}" dt="2023-08-10T10:44:31.228" v="262" actId="26606"/>
          <ac:spMkLst>
            <pc:docMk/>
            <pc:sldMk cId="2448239206" sldId="294"/>
            <ac:spMk id="16" creationId="{6C4028FD-8BAA-4A19-BFDE-594D991B7552}"/>
          </ac:spMkLst>
        </pc:spChg>
        <pc:spChg chg="add">
          <ac:chgData name="shekhar raj sharma" userId="7011d1e553ae6e90" providerId="LiveId" clId="{1D700680-9AB7-4247-AFEB-222CF1ADA678}" dt="2023-08-10T10:44:31.228" v="262" actId="26606"/>
          <ac:spMkLst>
            <pc:docMk/>
            <pc:sldMk cId="2448239206" sldId="294"/>
            <ac:spMk id="21" creationId="{F3060C83-F051-4F0E-ABAD-AA0DFC48B218}"/>
          </ac:spMkLst>
        </pc:spChg>
        <pc:spChg chg="add">
          <ac:chgData name="shekhar raj sharma" userId="7011d1e553ae6e90" providerId="LiveId" clId="{1D700680-9AB7-4247-AFEB-222CF1ADA678}" dt="2023-08-10T10:44:31.228" v="262" actId="26606"/>
          <ac:spMkLst>
            <pc:docMk/>
            <pc:sldMk cId="2448239206" sldId="294"/>
            <ac:spMk id="23" creationId="{83C98ABE-055B-441F-B07E-44F97F083C39}"/>
          </ac:spMkLst>
        </pc:spChg>
        <pc:spChg chg="add">
          <ac:chgData name="shekhar raj sharma" userId="7011d1e553ae6e90" providerId="LiveId" clId="{1D700680-9AB7-4247-AFEB-222CF1ADA678}" dt="2023-08-10T10:44:31.228" v="262" actId="26606"/>
          <ac:spMkLst>
            <pc:docMk/>
            <pc:sldMk cId="2448239206" sldId="294"/>
            <ac:spMk id="25" creationId="{29FDB030-9B49-4CED-8CCD-4D99382388AC}"/>
          </ac:spMkLst>
        </pc:spChg>
        <pc:spChg chg="add">
          <ac:chgData name="shekhar raj sharma" userId="7011d1e553ae6e90" providerId="LiveId" clId="{1D700680-9AB7-4247-AFEB-222CF1ADA678}" dt="2023-08-10T10:44:31.228" v="262" actId="26606"/>
          <ac:spMkLst>
            <pc:docMk/>
            <pc:sldMk cId="2448239206" sldId="294"/>
            <ac:spMk id="27" creationId="{3783CA14-24A1-485C-8B30-D6A5D87987AD}"/>
          </ac:spMkLst>
        </pc:spChg>
        <pc:spChg chg="add">
          <ac:chgData name="shekhar raj sharma" userId="7011d1e553ae6e90" providerId="LiveId" clId="{1D700680-9AB7-4247-AFEB-222CF1ADA678}" dt="2023-08-10T10:44:31.228" v="262" actId="26606"/>
          <ac:spMkLst>
            <pc:docMk/>
            <pc:sldMk cId="2448239206" sldId="294"/>
            <ac:spMk id="29" creationId="{9A97C86A-04D6-40F7-AE84-31AB43E6A846}"/>
          </ac:spMkLst>
        </pc:spChg>
        <pc:spChg chg="add">
          <ac:chgData name="shekhar raj sharma" userId="7011d1e553ae6e90" providerId="LiveId" clId="{1D700680-9AB7-4247-AFEB-222CF1ADA678}" dt="2023-08-10T10:44:31.228" v="262" actId="26606"/>
          <ac:spMkLst>
            <pc:docMk/>
            <pc:sldMk cId="2448239206" sldId="294"/>
            <ac:spMk id="31" creationId="{FF9F2414-84E8-453E-B1F3-389FDE8192D9}"/>
          </ac:spMkLst>
        </pc:spChg>
        <pc:spChg chg="add">
          <ac:chgData name="shekhar raj sharma" userId="7011d1e553ae6e90" providerId="LiveId" clId="{1D700680-9AB7-4247-AFEB-222CF1ADA678}" dt="2023-08-10T10:44:31.228" v="262" actId="26606"/>
          <ac:spMkLst>
            <pc:docMk/>
            <pc:sldMk cId="2448239206" sldId="294"/>
            <ac:spMk id="33" creationId="{3ECA69A1-7536-43AC-85EF-C7106179F5ED}"/>
          </ac:spMkLst>
        </pc:spChg>
        <pc:graphicFrameChg chg="modGraphic">
          <ac:chgData name="shekhar raj sharma" userId="7011d1e553ae6e90" providerId="LiveId" clId="{1D700680-9AB7-4247-AFEB-222CF1ADA678}" dt="2023-08-10T10:44:31.228" v="262" actId="26606"/>
          <ac:graphicFrameMkLst>
            <pc:docMk/>
            <pc:sldMk cId="2448239206" sldId="294"/>
            <ac:graphicFrameMk id="5" creationId="{F464CF7C-8CC0-C8C4-A39F-ECD24F157D69}"/>
          </ac:graphicFrameMkLst>
        </pc:graphicFrameChg>
      </pc:sldChg>
      <pc:sldChg chg="del">
        <pc:chgData name="shekhar raj sharma" userId="7011d1e553ae6e90" providerId="LiveId" clId="{1D700680-9AB7-4247-AFEB-222CF1ADA678}" dt="2023-08-10T11:00:42.132" v="1110" actId="2696"/>
        <pc:sldMkLst>
          <pc:docMk/>
          <pc:sldMk cId="4079020403" sldId="295"/>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AB58A-32CD-48E4-9C62-116B4A5B4FAF}" type="doc">
      <dgm:prSet loTypeId="urn:microsoft.com/office/officeart/2018/5/layout/IconLeafLabel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95B59AA5-8B2E-4F86-AC39-46A20A199244}">
      <dgm:prSet/>
      <dgm:spPr/>
      <dgm:t>
        <a:bodyPr/>
        <a:lstStyle/>
        <a:p>
          <a:pPr>
            <a:defRPr cap="all"/>
          </a:pPr>
          <a:r>
            <a:rPr lang="en-US"/>
            <a:t>Faulty </a:t>
          </a:r>
          <a:r>
            <a:rPr lang="en-US" dirty="0"/>
            <a:t>BUSINESS PRACTISEs</a:t>
          </a:r>
        </a:p>
      </dgm:t>
    </dgm:pt>
    <dgm:pt modelId="{77C171C1-AA8E-4068-868E-832AD2D7025E}" type="parTrans" cxnId="{84820F79-A357-44FF-996A-0781A585BE37}">
      <dgm:prSet/>
      <dgm:spPr/>
      <dgm:t>
        <a:bodyPr/>
        <a:lstStyle/>
        <a:p>
          <a:endParaRPr lang="en-US"/>
        </a:p>
      </dgm:t>
    </dgm:pt>
    <dgm:pt modelId="{267A7FEB-D153-4362-BDE2-B64750A5657C}" type="sibTrans" cxnId="{84820F79-A357-44FF-996A-0781A585BE37}">
      <dgm:prSet/>
      <dgm:spPr/>
      <dgm:t>
        <a:bodyPr/>
        <a:lstStyle/>
        <a:p>
          <a:endParaRPr lang="en-US"/>
        </a:p>
      </dgm:t>
    </dgm:pt>
    <dgm:pt modelId="{B6C17F7E-9B20-4088-AB5F-B6F9C35B9DEB}">
      <dgm:prSet/>
      <dgm:spPr/>
      <dgm:t>
        <a:bodyPr/>
        <a:lstStyle/>
        <a:p>
          <a:pPr>
            <a:defRPr cap="all"/>
          </a:pPr>
          <a:endParaRPr lang="en-US" dirty="0"/>
        </a:p>
      </dgm:t>
    </dgm:pt>
    <dgm:pt modelId="{048C145F-45B7-497B-B8EC-8D659FF0D761}" type="parTrans" cxnId="{549A95E6-DD03-4270-8822-8973450047CF}">
      <dgm:prSet/>
      <dgm:spPr/>
      <dgm:t>
        <a:bodyPr/>
        <a:lstStyle/>
        <a:p>
          <a:endParaRPr lang="en-US"/>
        </a:p>
      </dgm:t>
    </dgm:pt>
    <dgm:pt modelId="{A25EF965-A8FF-4EE9-8286-E0C8CF7D2E42}" type="sibTrans" cxnId="{549A95E6-DD03-4270-8822-8973450047CF}">
      <dgm:prSet/>
      <dgm:spPr/>
      <dgm:t>
        <a:bodyPr/>
        <a:lstStyle/>
        <a:p>
          <a:endParaRPr lang="en-US"/>
        </a:p>
      </dgm:t>
    </dgm:pt>
    <dgm:pt modelId="{A45918FF-3CD4-4890-9630-7B54EDC3DAFD}">
      <dgm:prSet/>
      <dgm:spPr/>
      <dgm:t>
        <a:bodyPr/>
        <a:lstStyle/>
        <a:p>
          <a:pPr>
            <a:defRPr cap="all"/>
          </a:pPr>
          <a:r>
            <a:rPr lang="en-US" dirty="0"/>
            <a:t>LACK</a:t>
          </a:r>
          <a:r>
            <a:rPr lang="en-US" baseline="0" dirty="0"/>
            <a:t> OF Entrepreneurship</a:t>
          </a:r>
          <a:endParaRPr lang="en-US" dirty="0"/>
        </a:p>
      </dgm:t>
    </dgm:pt>
    <dgm:pt modelId="{6D4BC8C2-C574-45A3-A82F-8618C44B1530}" type="parTrans" cxnId="{3EB888DD-7416-47CB-90C7-04A679E4E9E9}">
      <dgm:prSet/>
      <dgm:spPr/>
      <dgm:t>
        <a:bodyPr/>
        <a:lstStyle/>
        <a:p>
          <a:endParaRPr lang="en-US"/>
        </a:p>
      </dgm:t>
    </dgm:pt>
    <dgm:pt modelId="{4F116A0F-49FB-4227-85ED-21F1C8EB708F}" type="sibTrans" cxnId="{3EB888DD-7416-47CB-90C7-04A679E4E9E9}">
      <dgm:prSet/>
      <dgm:spPr/>
      <dgm:t>
        <a:bodyPr/>
        <a:lstStyle/>
        <a:p>
          <a:endParaRPr lang="en-US"/>
        </a:p>
      </dgm:t>
    </dgm:pt>
    <dgm:pt modelId="{C3A7F628-ED3F-455F-8E2A-2B619D852849}">
      <dgm:prSet/>
      <dgm:spPr/>
      <dgm:t>
        <a:bodyPr/>
        <a:lstStyle/>
        <a:p>
          <a:pPr>
            <a:defRPr cap="all"/>
          </a:pPr>
          <a:r>
            <a:rPr lang="en-IN" dirty="0"/>
            <a:t>LACK OF Policy</a:t>
          </a:r>
          <a:endParaRPr lang="en-US" dirty="0"/>
        </a:p>
      </dgm:t>
    </dgm:pt>
    <dgm:pt modelId="{C288BF02-FE80-4227-BC7A-A5622425108D}" type="parTrans" cxnId="{0C6F2D77-CCDE-472E-99E1-12FD3CA1326C}">
      <dgm:prSet/>
      <dgm:spPr/>
      <dgm:t>
        <a:bodyPr/>
        <a:lstStyle/>
        <a:p>
          <a:endParaRPr lang="en-US"/>
        </a:p>
      </dgm:t>
    </dgm:pt>
    <dgm:pt modelId="{73A5A011-A170-4A00-A11F-30CF67469E16}" type="sibTrans" cxnId="{0C6F2D77-CCDE-472E-99E1-12FD3CA1326C}">
      <dgm:prSet/>
      <dgm:spPr/>
      <dgm:t>
        <a:bodyPr/>
        <a:lstStyle/>
        <a:p>
          <a:endParaRPr lang="en-US"/>
        </a:p>
      </dgm:t>
    </dgm:pt>
    <dgm:pt modelId="{AE6D2AD6-C62B-46E3-8BFE-5FE695340B65}">
      <dgm:prSet/>
      <dgm:spPr/>
      <dgm:t>
        <a:bodyPr/>
        <a:lstStyle/>
        <a:p>
          <a:pPr>
            <a:defRPr cap="all"/>
          </a:pPr>
          <a:r>
            <a:rPr lang="en-IN" dirty="0"/>
            <a:t>Company &amp; ITS FINANCE</a:t>
          </a:r>
          <a:endParaRPr lang="en-US" dirty="0"/>
        </a:p>
      </dgm:t>
    </dgm:pt>
    <dgm:pt modelId="{861E4CA5-2289-40AA-9D10-411B75EC748A}" type="parTrans" cxnId="{931BF5E9-7118-4B13-B6CF-BAA8673FF5FA}">
      <dgm:prSet/>
      <dgm:spPr/>
      <dgm:t>
        <a:bodyPr/>
        <a:lstStyle/>
        <a:p>
          <a:endParaRPr lang="en-US"/>
        </a:p>
      </dgm:t>
    </dgm:pt>
    <dgm:pt modelId="{A60995ED-71E2-43B9-B460-093F67EC04BB}" type="sibTrans" cxnId="{931BF5E9-7118-4B13-B6CF-BAA8673FF5FA}">
      <dgm:prSet/>
      <dgm:spPr/>
      <dgm:t>
        <a:bodyPr/>
        <a:lstStyle/>
        <a:p>
          <a:endParaRPr lang="en-US"/>
        </a:p>
      </dgm:t>
    </dgm:pt>
    <dgm:pt modelId="{E719859A-54AA-47ED-A9FC-17F54B5FDC2F}" type="pres">
      <dgm:prSet presAssocID="{76CAB58A-32CD-48E4-9C62-116B4A5B4FAF}" presName="root" presStyleCnt="0">
        <dgm:presLayoutVars>
          <dgm:dir/>
          <dgm:resizeHandles val="exact"/>
        </dgm:presLayoutVars>
      </dgm:prSet>
      <dgm:spPr/>
    </dgm:pt>
    <dgm:pt modelId="{DD16CCAF-6A7C-4FA4-9450-D71874EF9F35}" type="pres">
      <dgm:prSet presAssocID="{95B59AA5-8B2E-4F86-AC39-46A20A199244}" presName="compNode" presStyleCnt="0"/>
      <dgm:spPr/>
    </dgm:pt>
    <dgm:pt modelId="{8BAFF365-B48C-4F6B-9540-4B3A628F9DA0}" type="pres">
      <dgm:prSet presAssocID="{95B59AA5-8B2E-4F86-AC39-46A20A199244}" presName="iconBgRect" presStyleLbl="bgShp" presStyleIdx="0" presStyleCnt="5"/>
      <dgm:spPr>
        <a:prstGeom prst="round2DiagRect">
          <a:avLst>
            <a:gd name="adj1" fmla="val 29727"/>
            <a:gd name="adj2" fmla="val 0"/>
          </a:avLst>
        </a:prstGeom>
      </dgm:spPr>
    </dgm:pt>
    <dgm:pt modelId="{4934E924-19D2-4147-9FB7-1B41EEDC4C7F}" type="pres">
      <dgm:prSet presAssocID="{95B59AA5-8B2E-4F86-AC39-46A20A19924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57F5F140-C8A9-495E-9A01-1D5AA94B059B}" type="pres">
      <dgm:prSet presAssocID="{95B59AA5-8B2E-4F86-AC39-46A20A199244}" presName="spaceRect" presStyleCnt="0"/>
      <dgm:spPr/>
    </dgm:pt>
    <dgm:pt modelId="{ED9A0DCC-E735-46EB-88BE-788561568877}" type="pres">
      <dgm:prSet presAssocID="{95B59AA5-8B2E-4F86-AC39-46A20A199244}" presName="textRect" presStyleLbl="revTx" presStyleIdx="0" presStyleCnt="5">
        <dgm:presLayoutVars>
          <dgm:chMax val="1"/>
          <dgm:chPref val="1"/>
        </dgm:presLayoutVars>
      </dgm:prSet>
      <dgm:spPr/>
    </dgm:pt>
    <dgm:pt modelId="{7087F6B9-73B9-4792-879B-D793472EDFF9}" type="pres">
      <dgm:prSet presAssocID="{267A7FEB-D153-4362-BDE2-B64750A5657C}" presName="sibTrans" presStyleCnt="0"/>
      <dgm:spPr/>
    </dgm:pt>
    <dgm:pt modelId="{ACFB8991-5B06-4192-BF2D-E18F4F1BF31F}" type="pres">
      <dgm:prSet presAssocID="{B6C17F7E-9B20-4088-AB5F-B6F9C35B9DEB}" presName="compNode" presStyleCnt="0"/>
      <dgm:spPr/>
    </dgm:pt>
    <dgm:pt modelId="{69C24415-A67D-40F7-874D-3F1AD567E932}" type="pres">
      <dgm:prSet presAssocID="{B6C17F7E-9B20-4088-AB5F-B6F9C35B9DEB}" presName="iconBgRect" presStyleLbl="bgShp" presStyleIdx="1" presStyleCnt="5"/>
      <dgm:spPr>
        <a:prstGeom prst="round2DiagRect">
          <a:avLst>
            <a:gd name="adj1" fmla="val 29727"/>
            <a:gd name="adj2" fmla="val 0"/>
          </a:avLst>
        </a:prstGeom>
      </dgm:spPr>
    </dgm:pt>
    <dgm:pt modelId="{9A852BF2-430D-462B-BFC9-8FD9260310B9}" type="pres">
      <dgm:prSet presAssocID="{B6C17F7E-9B20-4088-AB5F-B6F9C35B9DE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2C15894-A6A9-439E-BA15-5D2EF32A9182}" type="pres">
      <dgm:prSet presAssocID="{B6C17F7E-9B20-4088-AB5F-B6F9C35B9DEB}" presName="spaceRect" presStyleCnt="0"/>
      <dgm:spPr/>
    </dgm:pt>
    <dgm:pt modelId="{22D86DD2-2A61-4C74-BC5C-4EAB276E0FC2}" type="pres">
      <dgm:prSet presAssocID="{B6C17F7E-9B20-4088-AB5F-B6F9C35B9DEB}" presName="textRect" presStyleLbl="revTx" presStyleIdx="1" presStyleCnt="5">
        <dgm:presLayoutVars>
          <dgm:chMax val="1"/>
          <dgm:chPref val="1"/>
        </dgm:presLayoutVars>
      </dgm:prSet>
      <dgm:spPr/>
    </dgm:pt>
    <dgm:pt modelId="{D7EAA851-8857-43CD-9C39-37859F371CF6}" type="pres">
      <dgm:prSet presAssocID="{A25EF965-A8FF-4EE9-8286-E0C8CF7D2E42}" presName="sibTrans" presStyleCnt="0"/>
      <dgm:spPr/>
    </dgm:pt>
    <dgm:pt modelId="{0589D8FA-CCF4-4FFA-A624-167D9166C349}" type="pres">
      <dgm:prSet presAssocID="{A45918FF-3CD4-4890-9630-7B54EDC3DAFD}" presName="compNode" presStyleCnt="0"/>
      <dgm:spPr/>
    </dgm:pt>
    <dgm:pt modelId="{2E8C0A50-1759-4E27-91A0-A9D84248159F}" type="pres">
      <dgm:prSet presAssocID="{A45918FF-3CD4-4890-9630-7B54EDC3DAFD}" presName="iconBgRect" presStyleLbl="bgShp" presStyleIdx="2" presStyleCnt="5"/>
      <dgm:spPr>
        <a:prstGeom prst="round2DiagRect">
          <a:avLst>
            <a:gd name="adj1" fmla="val 29727"/>
            <a:gd name="adj2" fmla="val 0"/>
          </a:avLst>
        </a:prstGeom>
      </dgm:spPr>
    </dgm:pt>
    <dgm:pt modelId="{8BE96A1D-071A-4DDD-B8F0-A340F338AE60}" type="pres">
      <dgm:prSet presAssocID="{A45918FF-3CD4-4890-9630-7B54EDC3DAF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66B1B0D-72FC-445E-A7AB-E608CA62F90D}" type="pres">
      <dgm:prSet presAssocID="{A45918FF-3CD4-4890-9630-7B54EDC3DAFD}" presName="spaceRect" presStyleCnt="0"/>
      <dgm:spPr/>
    </dgm:pt>
    <dgm:pt modelId="{4F8EA545-1C4A-474C-8C08-DA95BF2B8AA6}" type="pres">
      <dgm:prSet presAssocID="{A45918FF-3CD4-4890-9630-7B54EDC3DAFD}" presName="textRect" presStyleLbl="revTx" presStyleIdx="2" presStyleCnt="5">
        <dgm:presLayoutVars>
          <dgm:chMax val="1"/>
          <dgm:chPref val="1"/>
        </dgm:presLayoutVars>
      </dgm:prSet>
      <dgm:spPr/>
    </dgm:pt>
    <dgm:pt modelId="{4FF69E8C-75C1-44FD-AE40-F9B3F9B828E2}" type="pres">
      <dgm:prSet presAssocID="{4F116A0F-49FB-4227-85ED-21F1C8EB708F}" presName="sibTrans" presStyleCnt="0"/>
      <dgm:spPr/>
    </dgm:pt>
    <dgm:pt modelId="{7F289DBB-0AF1-43E1-8532-07ED9889311D}" type="pres">
      <dgm:prSet presAssocID="{C3A7F628-ED3F-455F-8E2A-2B619D852849}" presName="compNode" presStyleCnt="0"/>
      <dgm:spPr/>
    </dgm:pt>
    <dgm:pt modelId="{68B6EBE0-51C1-4745-AE0F-BB8FC1A67553}" type="pres">
      <dgm:prSet presAssocID="{C3A7F628-ED3F-455F-8E2A-2B619D852849}" presName="iconBgRect" presStyleLbl="bgShp" presStyleIdx="3" presStyleCnt="5"/>
      <dgm:spPr>
        <a:prstGeom prst="round2DiagRect">
          <a:avLst>
            <a:gd name="adj1" fmla="val 29727"/>
            <a:gd name="adj2" fmla="val 0"/>
          </a:avLst>
        </a:prstGeom>
      </dgm:spPr>
    </dgm:pt>
    <dgm:pt modelId="{07E9AB58-AC6B-4474-ADFB-B2743DA19F17}" type="pres">
      <dgm:prSet presAssocID="{C3A7F628-ED3F-455F-8E2A-2B619D85284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FBF15FAC-852B-4FE9-898E-089DBE3E5B57}" type="pres">
      <dgm:prSet presAssocID="{C3A7F628-ED3F-455F-8E2A-2B619D852849}" presName="spaceRect" presStyleCnt="0"/>
      <dgm:spPr/>
    </dgm:pt>
    <dgm:pt modelId="{B0B609FD-D9DC-4D83-A795-7E2FC75350AF}" type="pres">
      <dgm:prSet presAssocID="{C3A7F628-ED3F-455F-8E2A-2B619D852849}" presName="textRect" presStyleLbl="revTx" presStyleIdx="3" presStyleCnt="5">
        <dgm:presLayoutVars>
          <dgm:chMax val="1"/>
          <dgm:chPref val="1"/>
        </dgm:presLayoutVars>
      </dgm:prSet>
      <dgm:spPr/>
    </dgm:pt>
    <dgm:pt modelId="{1267A2F7-407A-4025-B89D-37DD1C767714}" type="pres">
      <dgm:prSet presAssocID="{73A5A011-A170-4A00-A11F-30CF67469E16}" presName="sibTrans" presStyleCnt="0"/>
      <dgm:spPr/>
    </dgm:pt>
    <dgm:pt modelId="{6A25ECE1-97B5-4E9F-B51D-CECE77C97987}" type="pres">
      <dgm:prSet presAssocID="{AE6D2AD6-C62B-46E3-8BFE-5FE695340B65}" presName="compNode" presStyleCnt="0"/>
      <dgm:spPr/>
    </dgm:pt>
    <dgm:pt modelId="{F3DF87B3-6F8C-4CF2-8E41-A446884E1AAC}" type="pres">
      <dgm:prSet presAssocID="{AE6D2AD6-C62B-46E3-8BFE-5FE695340B65}" presName="iconBgRect" presStyleLbl="bgShp" presStyleIdx="4" presStyleCnt="5"/>
      <dgm:spPr>
        <a:prstGeom prst="round2DiagRect">
          <a:avLst>
            <a:gd name="adj1" fmla="val 29727"/>
            <a:gd name="adj2" fmla="val 0"/>
          </a:avLst>
        </a:prstGeom>
      </dgm:spPr>
    </dgm:pt>
    <dgm:pt modelId="{81FE97D5-0687-4FFA-898D-6238E825451F}" type="pres">
      <dgm:prSet presAssocID="{AE6D2AD6-C62B-46E3-8BFE-5FE695340B6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84EA5A20-DF3E-4823-98E4-4AF787638544}" type="pres">
      <dgm:prSet presAssocID="{AE6D2AD6-C62B-46E3-8BFE-5FE695340B65}" presName="spaceRect" presStyleCnt="0"/>
      <dgm:spPr/>
    </dgm:pt>
    <dgm:pt modelId="{40ABE38A-4C9F-4C1D-B9BA-D70E174A4884}" type="pres">
      <dgm:prSet presAssocID="{AE6D2AD6-C62B-46E3-8BFE-5FE695340B65}" presName="textRect" presStyleLbl="revTx" presStyleIdx="4" presStyleCnt="5">
        <dgm:presLayoutVars>
          <dgm:chMax val="1"/>
          <dgm:chPref val="1"/>
        </dgm:presLayoutVars>
      </dgm:prSet>
      <dgm:spPr/>
    </dgm:pt>
  </dgm:ptLst>
  <dgm:cxnLst>
    <dgm:cxn modelId="{E0DFA25F-5AFB-492F-AB34-BAF2AE9CCA8A}" type="presOf" srcId="{76CAB58A-32CD-48E4-9C62-116B4A5B4FAF}" destId="{E719859A-54AA-47ED-A9FC-17F54B5FDC2F}" srcOrd="0" destOrd="0" presId="urn:microsoft.com/office/officeart/2018/5/layout/IconLeafLabelList"/>
    <dgm:cxn modelId="{0C6F2D77-CCDE-472E-99E1-12FD3CA1326C}" srcId="{76CAB58A-32CD-48E4-9C62-116B4A5B4FAF}" destId="{C3A7F628-ED3F-455F-8E2A-2B619D852849}" srcOrd="3" destOrd="0" parTransId="{C288BF02-FE80-4227-BC7A-A5622425108D}" sibTransId="{73A5A011-A170-4A00-A11F-30CF67469E16}"/>
    <dgm:cxn modelId="{84820F79-A357-44FF-996A-0781A585BE37}" srcId="{76CAB58A-32CD-48E4-9C62-116B4A5B4FAF}" destId="{95B59AA5-8B2E-4F86-AC39-46A20A199244}" srcOrd="0" destOrd="0" parTransId="{77C171C1-AA8E-4068-868E-832AD2D7025E}" sibTransId="{267A7FEB-D153-4362-BDE2-B64750A5657C}"/>
    <dgm:cxn modelId="{D06D4180-4A21-4819-ABC9-6681429ABE9C}" type="presOf" srcId="{AE6D2AD6-C62B-46E3-8BFE-5FE695340B65}" destId="{40ABE38A-4C9F-4C1D-B9BA-D70E174A4884}" srcOrd="0" destOrd="0" presId="urn:microsoft.com/office/officeart/2018/5/layout/IconLeafLabelList"/>
    <dgm:cxn modelId="{15555791-7403-4EA0-A3BC-D49CA1226109}" type="presOf" srcId="{B6C17F7E-9B20-4088-AB5F-B6F9C35B9DEB}" destId="{22D86DD2-2A61-4C74-BC5C-4EAB276E0FC2}" srcOrd="0" destOrd="0" presId="urn:microsoft.com/office/officeart/2018/5/layout/IconLeafLabelList"/>
    <dgm:cxn modelId="{E7CCC2BE-BC30-4457-A5E6-E01D8E41935E}" type="presOf" srcId="{95B59AA5-8B2E-4F86-AC39-46A20A199244}" destId="{ED9A0DCC-E735-46EB-88BE-788561568877}" srcOrd="0" destOrd="0" presId="urn:microsoft.com/office/officeart/2018/5/layout/IconLeafLabelList"/>
    <dgm:cxn modelId="{96B364CE-B383-4CF8-92A4-83CAEB0FE85F}" type="presOf" srcId="{C3A7F628-ED3F-455F-8E2A-2B619D852849}" destId="{B0B609FD-D9DC-4D83-A795-7E2FC75350AF}" srcOrd="0" destOrd="0" presId="urn:microsoft.com/office/officeart/2018/5/layout/IconLeafLabelList"/>
    <dgm:cxn modelId="{3EB888DD-7416-47CB-90C7-04A679E4E9E9}" srcId="{76CAB58A-32CD-48E4-9C62-116B4A5B4FAF}" destId="{A45918FF-3CD4-4890-9630-7B54EDC3DAFD}" srcOrd="2" destOrd="0" parTransId="{6D4BC8C2-C574-45A3-A82F-8618C44B1530}" sibTransId="{4F116A0F-49FB-4227-85ED-21F1C8EB708F}"/>
    <dgm:cxn modelId="{549A95E6-DD03-4270-8822-8973450047CF}" srcId="{76CAB58A-32CD-48E4-9C62-116B4A5B4FAF}" destId="{B6C17F7E-9B20-4088-AB5F-B6F9C35B9DEB}" srcOrd="1" destOrd="0" parTransId="{048C145F-45B7-497B-B8EC-8D659FF0D761}" sibTransId="{A25EF965-A8FF-4EE9-8286-E0C8CF7D2E42}"/>
    <dgm:cxn modelId="{931BF5E9-7118-4B13-B6CF-BAA8673FF5FA}" srcId="{76CAB58A-32CD-48E4-9C62-116B4A5B4FAF}" destId="{AE6D2AD6-C62B-46E3-8BFE-5FE695340B65}" srcOrd="4" destOrd="0" parTransId="{861E4CA5-2289-40AA-9D10-411B75EC748A}" sibTransId="{A60995ED-71E2-43B9-B460-093F67EC04BB}"/>
    <dgm:cxn modelId="{DAA731F4-B812-42A7-8C99-1F57F24B179E}" type="presOf" srcId="{A45918FF-3CD4-4890-9630-7B54EDC3DAFD}" destId="{4F8EA545-1C4A-474C-8C08-DA95BF2B8AA6}" srcOrd="0" destOrd="0" presId="urn:microsoft.com/office/officeart/2018/5/layout/IconLeafLabelList"/>
    <dgm:cxn modelId="{834B7308-A7DA-4691-9C81-EE1D2E88EAAF}" type="presParOf" srcId="{E719859A-54AA-47ED-A9FC-17F54B5FDC2F}" destId="{DD16CCAF-6A7C-4FA4-9450-D71874EF9F35}" srcOrd="0" destOrd="0" presId="urn:microsoft.com/office/officeart/2018/5/layout/IconLeafLabelList"/>
    <dgm:cxn modelId="{D5849F39-05FF-4005-8F0D-E7BF23984BB0}" type="presParOf" srcId="{DD16CCAF-6A7C-4FA4-9450-D71874EF9F35}" destId="{8BAFF365-B48C-4F6B-9540-4B3A628F9DA0}" srcOrd="0" destOrd="0" presId="urn:microsoft.com/office/officeart/2018/5/layout/IconLeafLabelList"/>
    <dgm:cxn modelId="{6A9EBCE3-A938-45DC-A6C8-4052BD58FFA8}" type="presParOf" srcId="{DD16CCAF-6A7C-4FA4-9450-D71874EF9F35}" destId="{4934E924-19D2-4147-9FB7-1B41EEDC4C7F}" srcOrd="1" destOrd="0" presId="urn:microsoft.com/office/officeart/2018/5/layout/IconLeafLabelList"/>
    <dgm:cxn modelId="{98D0E134-F375-49F7-8DAF-658CD21B30E4}" type="presParOf" srcId="{DD16CCAF-6A7C-4FA4-9450-D71874EF9F35}" destId="{57F5F140-C8A9-495E-9A01-1D5AA94B059B}" srcOrd="2" destOrd="0" presId="urn:microsoft.com/office/officeart/2018/5/layout/IconLeafLabelList"/>
    <dgm:cxn modelId="{1A798787-24DA-49E5-BAB6-B8B7AE15A349}" type="presParOf" srcId="{DD16CCAF-6A7C-4FA4-9450-D71874EF9F35}" destId="{ED9A0DCC-E735-46EB-88BE-788561568877}" srcOrd="3" destOrd="0" presId="urn:microsoft.com/office/officeart/2018/5/layout/IconLeafLabelList"/>
    <dgm:cxn modelId="{20524F56-2A7B-4D6F-85D3-90AD2F031AD5}" type="presParOf" srcId="{E719859A-54AA-47ED-A9FC-17F54B5FDC2F}" destId="{7087F6B9-73B9-4792-879B-D793472EDFF9}" srcOrd="1" destOrd="0" presId="urn:microsoft.com/office/officeart/2018/5/layout/IconLeafLabelList"/>
    <dgm:cxn modelId="{ED304071-7F67-490C-AB1D-50D8B1D20588}" type="presParOf" srcId="{E719859A-54AA-47ED-A9FC-17F54B5FDC2F}" destId="{ACFB8991-5B06-4192-BF2D-E18F4F1BF31F}" srcOrd="2" destOrd="0" presId="urn:microsoft.com/office/officeart/2018/5/layout/IconLeafLabelList"/>
    <dgm:cxn modelId="{C299F944-132F-474A-9BD9-D99D57887063}" type="presParOf" srcId="{ACFB8991-5B06-4192-BF2D-E18F4F1BF31F}" destId="{69C24415-A67D-40F7-874D-3F1AD567E932}" srcOrd="0" destOrd="0" presId="urn:microsoft.com/office/officeart/2018/5/layout/IconLeafLabelList"/>
    <dgm:cxn modelId="{160E818E-4E97-499A-B2F7-C600106E29BC}" type="presParOf" srcId="{ACFB8991-5B06-4192-BF2D-E18F4F1BF31F}" destId="{9A852BF2-430D-462B-BFC9-8FD9260310B9}" srcOrd="1" destOrd="0" presId="urn:microsoft.com/office/officeart/2018/5/layout/IconLeafLabelList"/>
    <dgm:cxn modelId="{E3ECF0A5-9A9F-4A5E-9870-F870D40986F8}" type="presParOf" srcId="{ACFB8991-5B06-4192-BF2D-E18F4F1BF31F}" destId="{12C15894-A6A9-439E-BA15-5D2EF32A9182}" srcOrd="2" destOrd="0" presId="urn:microsoft.com/office/officeart/2018/5/layout/IconLeafLabelList"/>
    <dgm:cxn modelId="{C8FD75A0-7D50-42E3-B991-50AAB3DDACC5}" type="presParOf" srcId="{ACFB8991-5B06-4192-BF2D-E18F4F1BF31F}" destId="{22D86DD2-2A61-4C74-BC5C-4EAB276E0FC2}" srcOrd="3" destOrd="0" presId="urn:microsoft.com/office/officeart/2018/5/layout/IconLeafLabelList"/>
    <dgm:cxn modelId="{36635A36-3297-4517-8603-415A19663033}" type="presParOf" srcId="{E719859A-54AA-47ED-A9FC-17F54B5FDC2F}" destId="{D7EAA851-8857-43CD-9C39-37859F371CF6}" srcOrd="3" destOrd="0" presId="urn:microsoft.com/office/officeart/2018/5/layout/IconLeafLabelList"/>
    <dgm:cxn modelId="{53DB8159-030C-48EA-9271-F302446A0C65}" type="presParOf" srcId="{E719859A-54AA-47ED-A9FC-17F54B5FDC2F}" destId="{0589D8FA-CCF4-4FFA-A624-167D9166C349}" srcOrd="4" destOrd="0" presId="urn:microsoft.com/office/officeart/2018/5/layout/IconLeafLabelList"/>
    <dgm:cxn modelId="{2B971EA9-318D-4D85-AD5B-4C8E7C2BF231}" type="presParOf" srcId="{0589D8FA-CCF4-4FFA-A624-167D9166C349}" destId="{2E8C0A50-1759-4E27-91A0-A9D84248159F}" srcOrd="0" destOrd="0" presId="urn:microsoft.com/office/officeart/2018/5/layout/IconLeafLabelList"/>
    <dgm:cxn modelId="{B26E4ED1-2ED7-4CD0-81AE-80E0D55C7532}" type="presParOf" srcId="{0589D8FA-CCF4-4FFA-A624-167D9166C349}" destId="{8BE96A1D-071A-4DDD-B8F0-A340F338AE60}" srcOrd="1" destOrd="0" presId="urn:microsoft.com/office/officeart/2018/5/layout/IconLeafLabelList"/>
    <dgm:cxn modelId="{F5473E46-DF60-4351-A865-D58A12686198}" type="presParOf" srcId="{0589D8FA-CCF4-4FFA-A624-167D9166C349}" destId="{966B1B0D-72FC-445E-A7AB-E608CA62F90D}" srcOrd="2" destOrd="0" presId="urn:microsoft.com/office/officeart/2018/5/layout/IconLeafLabelList"/>
    <dgm:cxn modelId="{2F367BFE-2AAC-4FED-9542-14A0523ED8AF}" type="presParOf" srcId="{0589D8FA-CCF4-4FFA-A624-167D9166C349}" destId="{4F8EA545-1C4A-474C-8C08-DA95BF2B8AA6}" srcOrd="3" destOrd="0" presId="urn:microsoft.com/office/officeart/2018/5/layout/IconLeafLabelList"/>
    <dgm:cxn modelId="{64F656B1-17A5-4BEA-AD6C-D137A78D35E3}" type="presParOf" srcId="{E719859A-54AA-47ED-A9FC-17F54B5FDC2F}" destId="{4FF69E8C-75C1-44FD-AE40-F9B3F9B828E2}" srcOrd="5" destOrd="0" presId="urn:microsoft.com/office/officeart/2018/5/layout/IconLeafLabelList"/>
    <dgm:cxn modelId="{52D14635-0A96-4AFE-B85B-583B594D80FF}" type="presParOf" srcId="{E719859A-54AA-47ED-A9FC-17F54B5FDC2F}" destId="{7F289DBB-0AF1-43E1-8532-07ED9889311D}" srcOrd="6" destOrd="0" presId="urn:microsoft.com/office/officeart/2018/5/layout/IconLeafLabelList"/>
    <dgm:cxn modelId="{F75D0A69-EC72-4A28-99FC-EC891E0BCC7F}" type="presParOf" srcId="{7F289DBB-0AF1-43E1-8532-07ED9889311D}" destId="{68B6EBE0-51C1-4745-AE0F-BB8FC1A67553}" srcOrd="0" destOrd="0" presId="urn:microsoft.com/office/officeart/2018/5/layout/IconLeafLabelList"/>
    <dgm:cxn modelId="{45F73788-9410-4481-9656-737597391DAE}" type="presParOf" srcId="{7F289DBB-0AF1-43E1-8532-07ED9889311D}" destId="{07E9AB58-AC6B-4474-ADFB-B2743DA19F17}" srcOrd="1" destOrd="0" presId="urn:microsoft.com/office/officeart/2018/5/layout/IconLeafLabelList"/>
    <dgm:cxn modelId="{78FAD801-1D35-4672-89FB-37CE0FF6704E}" type="presParOf" srcId="{7F289DBB-0AF1-43E1-8532-07ED9889311D}" destId="{FBF15FAC-852B-4FE9-898E-089DBE3E5B57}" srcOrd="2" destOrd="0" presId="urn:microsoft.com/office/officeart/2018/5/layout/IconLeafLabelList"/>
    <dgm:cxn modelId="{5E7BD585-5C6A-4193-B22B-1A7C17922645}" type="presParOf" srcId="{7F289DBB-0AF1-43E1-8532-07ED9889311D}" destId="{B0B609FD-D9DC-4D83-A795-7E2FC75350AF}" srcOrd="3" destOrd="0" presId="urn:microsoft.com/office/officeart/2018/5/layout/IconLeafLabelList"/>
    <dgm:cxn modelId="{64B5A70F-EC2F-4B66-969C-1E7C18E25DE8}" type="presParOf" srcId="{E719859A-54AA-47ED-A9FC-17F54B5FDC2F}" destId="{1267A2F7-407A-4025-B89D-37DD1C767714}" srcOrd="7" destOrd="0" presId="urn:microsoft.com/office/officeart/2018/5/layout/IconLeafLabelList"/>
    <dgm:cxn modelId="{F98DAE7E-65B2-4E6B-8DAE-FE6A7657ADCF}" type="presParOf" srcId="{E719859A-54AA-47ED-A9FC-17F54B5FDC2F}" destId="{6A25ECE1-97B5-4E9F-B51D-CECE77C97987}" srcOrd="8" destOrd="0" presId="urn:microsoft.com/office/officeart/2018/5/layout/IconLeafLabelList"/>
    <dgm:cxn modelId="{78A0FB26-8EFF-4EB5-9851-467E31D7D9F7}" type="presParOf" srcId="{6A25ECE1-97B5-4E9F-B51D-CECE77C97987}" destId="{F3DF87B3-6F8C-4CF2-8E41-A446884E1AAC}" srcOrd="0" destOrd="0" presId="urn:microsoft.com/office/officeart/2018/5/layout/IconLeafLabelList"/>
    <dgm:cxn modelId="{DE31578E-EE91-4099-AFCA-6944ABBF1157}" type="presParOf" srcId="{6A25ECE1-97B5-4E9F-B51D-CECE77C97987}" destId="{81FE97D5-0687-4FFA-898D-6238E825451F}" srcOrd="1" destOrd="0" presId="urn:microsoft.com/office/officeart/2018/5/layout/IconLeafLabelList"/>
    <dgm:cxn modelId="{18968D96-AD9D-4287-BC9E-6DB1B1FB25C4}" type="presParOf" srcId="{6A25ECE1-97B5-4E9F-B51D-CECE77C97987}" destId="{84EA5A20-DF3E-4823-98E4-4AF787638544}" srcOrd="2" destOrd="0" presId="urn:microsoft.com/office/officeart/2018/5/layout/IconLeafLabelList"/>
    <dgm:cxn modelId="{7A753D1C-48E4-4B8B-BDE3-186B41C01240}" type="presParOf" srcId="{6A25ECE1-97B5-4E9F-B51D-CECE77C97987}" destId="{40ABE38A-4C9F-4C1D-B9BA-D70E174A488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F67F25-3C42-4ABA-A103-6B9A142AC6F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E13EA43-057A-48E7-8391-093AD0FF960E}">
      <dgm:prSet/>
      <dgm:spPr/>
      <dgm:t>
        <a:bodyPr/>
        <a:lstStyle/>
        <a:p>
          <a:r>
            <a:rPr lang="en-US" dirty="0">
              <a:solidFill>
                <a:schemeClr val="bg2">
                  <a:lumMod val="25000"/>
                </a:schemeClr>
              </a:solidFill>
            </a:rPr>
            <a:t>India is now economically liberalized &amp; this is helping its manufacturing, trading to open up for world. </a:t>
          </a:r>
        </a:p>
      </dgm:t>
    </dgm:pt>
    <dgm:pt modelId="{6EC43B04-7F82-4B76-8568-9165735BF7E1}" type="parTrans" cxnId="{07E702A0-6D80-4D14-B11C-0A442D98853B}">
      <dgm:prSet/>
      <dgm:spPr/>
      <dgm:t>
        <a:bodyPr/>
        <a:lstStyle/>
        <a:p>
          <a:endParaRPr lang="en-US"/>
        </a:p>
      </dgm:t>
    </dgm:pt>
    <dgm:pt modelId="{71EABB5B-D0BB-4DED-A984-D348316A77FC}" type="sibTrans" cxnId="{07E702A0-6D80-4D14-B11C-0A442D98853B}">
      <dgm:prSet/>
      <dgm:spPr/>
      <dgm:t>
        <a:bodyPr/>
        <a:lstStyle/>
        <a:p>
          <a:endParaRPr lang="en-US"/>
        </a:p>
      </dgm:t>
    </dgm:pt>
    <dgm:pt modelId="{ADE302B0-5621-4519-BF20-127EC2B722DC}">
      <dgm:prSet/>
      <dgm:spPr/>
      <dgm:t>
        <a:bodyPr/>
        <a:lstStyle/>
        <a:p>
          <a:r>
            <a:rPr lang="en-US" dirty="0">
              <a:solidFill>
                <a:schemeClr val="bg2">
                  <a:lumMod val="25000"/>
                </a:schemeClr>
              </a:solidFill>
            </a:rPr>
            <a:t>Insolvent Company may be bought in resolution by a competitor, this adds more value to the business and economy. </a:t>
          </a:r>
        </a:p>
      </dgm:t>
    </dgm:pt>
    <dgm:pt modelId="{379A5A41-AA63-44BC-A114-113DF4506F98}" type="parTrans" cxnId="{3FB4C10E-719D-488F-B80C-248B06F755D5}">
      <dgm:prSet/>
      <dgm:spPr/>
      <dgm:t>
        <a:bodyPr/>
        <a:lstStyle/>
        <a:p>
          <a:endParaRPr lang="en-US"/>
        </a:p>
      </dgm:t>
    </dgm:pt>
    <dgm:pt modelId="{8B003BD7-1D0B-43B7-801F-2B4F36C4697E}" type="sibTrans" cxnId="{3FB4C10E-719D-488F-B80C-248B06F755D5}">
      <dgm:prSet/>
      <dgm:spPr/>
      <dgm:t>
        <a:bodyPr/>
        <a:lstStyle/>
        <a:p>
          <a:endParaRPr lang="en-US"/>
        </a:p>
      </dgm:t>
    </dgm:pt>
    <dgm:pt modelId="{10DFA4CC-9C7D-48D1-8910-E2C14EF21DE6}" type="pres">
      <dgm:prSet presAssocID="{26F67F25-3C42-4ABA-A103-6B9A142AC6F5}" presName="vert0" presStyleCnt="0">
        <dgm:presLayoutVars>
          <dgm:dir/>
          <dgm:animOne val="branch"/>
          <dgm:animLvl val="lvl"/>
        </dgm:presLayoutVars>
      </dgm:prSet>
      <dgm:spPr/>
    </dgm:pt>
    <dgm:pt modelId="{EAC91281-CC14-493B-B511-E293B74DCD68}" type="pres">
      <dgm:prSet presAssocID="{1E13EA43-057A-48E7-8391-093AD0FF960E}" presName="thickLine" presStyleLbl="alignNode1" presStyleIdx="0" presStyleCnt="2"/>
      <dgm:spPr/>
    </dgm:pt>
    <dgm:pt modelId="{71CE3A68-7794-459F-9373-261ED8C5BFC0}" type="pres">
      <dgm:prSet presAssocID="{1E13EA43-057A-48E7-8391-093AD0FF960E}" presName="horz1" presStyleCnt="0"/>
      <dgm:spPr/>
    </dgm:pt>
    <dgm:pt modelId="{A64230C5-80E5-4D95-9C86-1E583DC2362D}" type="pres">
      <dgm:prSet presAssocID="{1E13EA43-057A-48E7-8391-093AD0FF960E}" presName="tx1" presStyleLbl="revTx" presStyleIdx="0" presStyleCnt="2"/>
      <dgm:spPr/>
    </dgm:pt>
    <dgm:pt modelId="{C8E7EDE9-2E70-402D-BCF5-4E69A049C238}" type="pres">
      <dgm:prSet presAssocID="{1E13EA43-057A-48E7-8391-093AD0FF960E}" presName="vert1" presStyleCnt="0"/>
      <dgm:spPr/>
    </dgm:pt>
    <dgm:pt modelId="{9830C980-0A02-4612-8524-EB4FE453DD17}" type="pres">
      <dgm:prSet presAssocID="{ADE302B0-5621-4519-BF20-127EC2B722DC}" presName="thickLine" presStyleLbl="alignNode1" presStyleIdx="1" presStyleCnt="2"/>
      <dgm:spPr/>
    </dgm:pt>
    <dgm:pt modelId="{745F0D38-693C-4326-8835-23FEC4E305EF}" type="pres">
      <dgm:prSet presAssocID="{ADE302B0-5621-4519-BF20-127EC2B722DC}" presName="horz1" presStyleCnt="0"/>
      <dgm:spPr/>
    </dgm:pt>
    <dgm:pt modelId="{2401C9D0-3216-4372-9F26-6C8D477C8BC2}" type="pres">
      <dgm:prSet presAssocID="{ADE302B0-5621-4519-BF20-127EC2B722DC}" presName="tx1" presStyleLbl="revTx" presStyleIdx="1" presStyleCnt="2"/>
      <dgm:spPr/>
    </dgm:pt>
    <dgm:pt modelId="{2FAE9339-9D2F-448A-B051-2C0223641AC9}" type="pres">
      <dgm:prSet presAssocID="{ADE302B0-5621-4519-BF20-127EC2B722DC}" presName="vert1" presStyleCnt="0"/>
      <dgm:spPr/>
    </dgm:pt>
  </dgm:ptLst>
  <dgm:cxnLst>
    <dgm:cxn modelId="{69155C0D-F6AF-4AC1-8384-AF44A29CB4EC}" type="presOf" srcId="{26F67F25-3C42-4ABA-A103-6B9A142AC6F5}" destId="{10DFA4CC-9C7D-48D1-8910-E2C14EF21DE6}" srcOrd="0" destOrd="0" presId="urn:microsoft.com/office/officeart/2008/layout/LinedList"/>
    <dgm:cxn modelId="{AF3A3E0E-8D6B-44B1-AA31-89C2629BDB67}" type="presOf" srcId="{ADE302B0-5621-4519-BF20-127EC2B722DC}" destId="{2401C9D0-3216-4372-9F26-6C8D477C8BC2}" srcOrd="0" destOrd="0" presId="urn:microsoft.com/office/officeart/2008/layout/LinedList"/>
    <dgm:cxn modelId="{3FB4C10E-719D-488F-B80C-248B06F755D5}" srcId="{26F67F25-3C42-4ABA-A103-6B9A142AC6F5}" destId="{ADE302B0-5621-4519-BF20-127EC2B722DC}" srcOrd="1" destOrd="0" parTransId="{379A5A41-AA63-44BC-A114-113DF4506F98}" sibTransId="{8B003BD7-1D0B-43B7-801F-2B4F36C4697E}"/>
    <dgm:cxn modelId="{07E702A0-6D80-4D14-B11C-0A442D98853B}" srcId="{26F67F25-3C42-4ABA-A103-6B9A142AC6F5}" destId="{1E13EA43-057A-48E7-8391-093AD0FF960E}" srcOrd="0" destOrd="0" parTransId="{6EC43B04-7F82-4B76-8568-9165735BF7E1}" sibTransId="{71EABB5B-D0BB-4DED-A984-D348316A77FC}"/>
    <dgm:cxn modelId="{00E25BA2-1B1C-4E41-9261-23929DE5E95B}" type="presOf" srcId="{1E13EA43-057A-48E7-8391-093AD0FF960E}" destId="{A64230C5-80E5-4D95-9C86-1E583DC2362D}" srcOrd="0" destOrd="0" presId="urn:microsoft.com/office/officeart/2008/layout/LinedList"/>
    <dgm:cxn modelId="{CD63039F-CCEE-4416-AC9F-786C1122C71D}" type="presParOf" srcId="{10DFA4CC-9C7D-48D1-8910-E2C14EF21DE6}" destId="{EAC91281-CC14-493B-B511-E293B74DCD68}" srcOrd="0" destOrd="0" presId="urn:microsoft.com/office/officeart/2008/layout/LinedList"/>
    <dgm:cxn modelId="{BF1B3853-5DCB-4CFB-BCC9-F3F065EBB719}" type="presParOf" srcId="{10DFA4CC-9C7D-48D1-8910-E2C14EF21DE6}" destId="{71CE3A68-7794-459F-9373-261ED8C5BFC0}" srcOrd="1" destOrd="0" presId="urn:microsoft.com/office/officeart/2008/layout/LinedList"/>
    <dgm:cxn modelId="{C8C94D2E-2541-4272-A03F-895667F2C7BD}" type="presParOf" srcId="{71CE3A68-7794-459F-9373-261ED8C5BFC0}" destId="{A64230C5-80E5-4D95-9C86-1E583DC2362D}" srcOrd="0" destOrd="0" presId="urn:microsoft.com/office/officeart/2008/layout/LinedList"/>
    <dgm:cxn modelId="{225BC7C4-C491-43AB-A770-586F4226E01E}" type="presParOf" srcId="{71CE3A68-7794-459F-9373-261ED8C5BFC0}" destId="{C8E7EDE9-2E70-402D-BCF5-4E69A049C238}" srcOrd="1" destOrd="0" presId="urn:microsoft.com/office/officeart/2008/layout/LinedList"/>
    <dgm:cxn modelId="{62BBD4DF-7311-4124-9FE9-17803444E8F9}" type="presParOf" srcId="{10DFA4CC-9C7D-48D1-8910-E2C14EF21DE6}" destId="{9830C980-0A02-4612-8524-EB4FE453DD17}" srcOrd="2" destOrd="0" presId="urn:microsoft.com/office/officeart/2008/layout/LinedList"/>
    <dgm:cxn modelId="{0C583E93-8715-4865-88EB-AA34EADFE1E1}" type="presParOf" srcId="{10DFA4CC-9C7D-48D1-8910-E2C14EF21DE6}" destId="{745F0D38-693C-4326-8835-23FEC4E305EF}" srcOrd="3" destOrd="0" presId="urn:microsoft.com/office/officeart/2008/layout/LinedList"/>
    <dgm:cxn modelId="{58F4B44F-122E-466D-9DEE-7F7148843C58}" type="presParOf" srcId="{745F0D38-693C-4326-8835-23FEC4E305EF}" destId="{2401C9D0-3216-4372-9F26-6C8D477C8BC2}" srcOrd="0" destOrd="0" presId="urn:microsoft.com/office/officeart/2008/layout/LinedList"/>
    <dgm:cxn modelId="{BE919137-C7C8-444B-A652-722BB39384B3}" type="presParOf" srcId="{745F0D38-693C-4326-8835-23FEC4E305EF}" destId="{2FAE9339-9D2F-448A-B051-2C0223641AC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CFDB5D-2C04-46B9-B61A-8D9FF2928D19}"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IN"/>
        </a:p>
      </dgm:t>
    </dgm:pt>
    <dgm:pt modelId="{ABB70A4B-3665-476F-A84F-B559B63C629E}">
      <dgm:prSet phldrT="[Text]"/>
      <dgm:spPr/>
      <dgm:t>
        <a:bodyPr/>
        <a:lstStyle/>
        <a:p>
          <a:pPr>
            <a:lnSpc>
              <a:spcPct val="100000"/>
            </a:lnSpc>
            <a:defRPr b="1"/>
          </a:pPr>
          <a:r>
            <a:rPr lang="en-IN" dirty="0">
              <a:solidFill>
                <a:schemeClr val="tx1">
                  <a:lumMod val="65000"/>
                  <a:lumOff val="35000"/>
                </a:schemeClr>
              </a:solidFill>
            </a:rPr>
            <a:t>Start-up an Idea</a:t>
          </a:r>
        </a:p>
      </dgm:t>
    </dgm:pt>
    <dgm:pt modelId="{F08F6D25-56E2-4807-9D5D-CAC37572844E}" type="parTrans" cxnId="{0885BF44-F6E9-4CB3-9AEE-A50923120613}">
      <dgm:prSet/>
      <dgm:spPr/>
      <dgm:t>
        <a:bodyPr/>
        <a:lstStyle/>
        <a:p>
          <a:endParaRPr lang="en-IN"/>
        </a:p>
      </dgm:t>
    </dgm:pt>
    <dgm:pt modelId="{1B0F68CA-E1CA-433F-BC97-E9457DDF9943}" type="sibTrans" cxnId="{0885BF44-F6E9-4CB3-9AEE-A50923120613}">
      <dgm:prSet/>
      <dgm:spPr/>
      <dgm:t>
        <a:bodyPr/>
        <a:lstStyle/>
        <a:p>
          <a:endParaRPr lang="en-IN"/>
        </a:p>
      </dgm:t>
    </dgm:pt>
    <dgm:pt modelId="{4EF45097-8B72-4CD5-8F49-5CA49727168C}">
      <dgm:prSet phldrT="[Text]"/>
      <dgm:spPr/>
      <dgm:t>
        <a:bodyPr/>
        <a:lstStyle/>
        <a:p>
          <a:pPr>
            <a:lnSpc>
              <a:spcPct val="100000"/>
            </a:lnSpc>
          </a:pPr>
          <a:r>
            <a:rPr lang="en-IN" dirty="0">
              <a:solidFill>
                <a:schemeClr val="tx1">
                  <a:lumMod val="65000"/>
                  <a:lumOff val="35000"/>
                </a:schemeClr>
              </a:solidFill>
            </a:rPr>
            <a:t>Free Entry</a:t>
          </a:r>
        </a:p>
      </dgm:t>
    </dgm:pt>
    <dgm:pt modelId="{C97D7270-9E29-485F-9745-2B42A8A4E0DD}" type="parTrans" cxnId="{B71C8D70-82A0-4E60-8430-0AE80DE9050D}">
      <dgm:prSet/>
      <dgm:spPr/>
      <dgm:t>
        <a:bodyPr/>
        <a:lstStyle/>
        <a:p>
          <a:endParaRPr lang="en-IN"/>
        </a:p>
      </dgm:t>
    </dgm:pt>
    <dgm:pt modelId="{D7CF4E08-1E9C-40C6-B692-584AEB8CFC4B}" type="sibTrans" cxnId="{B71C8D70-82A0-4E60-8430-0AE80DE9050D}">
      <dgm:prSet/>
      <dgm:spPr/>
      <dgm:t>
        <a:bodyPr/>
        <a:lstStyle/>
        <a:p>
          <a:endParaRPr lang="en-IN"/>
        </a:p>
      </dgm:t>
    </dgm:pt>
    <dgm:pt modelId="{9B490A8D-AA4F-4AA6-9217-F1B3D003ECB2}">
      <dgm:prSet phldrT="[Text]"/>
      <dgm:spPr/>
      <dgm:t>
        <a:bodyPr/>
        <a:lstStyle/>
        <a:p>
          <a:pPr>
            <a:lnSpc>
              <a:spcPct val="100000"/>
            </a:lnSpc>
          </a:pPr>
          <a:r>
            <a:rPr lang="en-IN" dirty="0">
              <a:solidFill>
                <a:schemeClr val="tx1">
                  <a:lumMod val="65000"/>
                  <a:lumOff val="35000"/>
                </a:schemeClr>
              </a:solidFill>
            </a:rPr>
            <a:t>Allocation of resources to most efficient use</a:t>
          </a:r>
        </a:p>
      </dgm:t>
    </dgm:pt>
    <dgm:pt modelId="{AB97F381-DE35-4E9F-BD3F-8C3034A5F00D}" type="parTrans" cxnId="{4D4BD7F2-30DF-42A5-9294-6E214C7206B6}">
      <dgm:prSet/>
      <dgm:spPr/>
      <dgm:t>
        <a:bodyPr/>
        <a:lstStyle/>
        <a:p>
          <a:endParaRPr lang="en-IN"/>
        </a:p>
      </dgm:t>
    </dgm:pt>
    <dgm:pt modelId="{BFBA3334-4E65-4D49-934B-42E0E22C7F79}" type="sibTrans" cxnId="{4D4BD7F2-30DF-42A5-9294-6E214C7206B6}">
      <dgm:prSet/>
      <dgm:spPr/>
      <dgm:t>
        <a:bodyPr/>
        <a:lstStyle/>
        <a:p>
          <a:endParaRPr lang="en-IN"/>
        </a:p>
      </dgm:t>
    </dgm:pt>
    <dgm:pt modelId="{1EF5F456-8AF7-4DEB-87CD-DB7A0EDAEF01}">
      <dgm:prSet phldrT="[Text]"/>
      <dgm:spPr/>
      <dgm:t>
        <a:bodyPr/>
        <a:lstStyle/>
        <a:p>
          <a:pPr>
            <a:lnSpc>
              <a:spcPct val="100000"/>
            </a:lnSpc>
            <a:defRPr b="1"/>
          </a:pPr>
          <a:r>
            <a:rPr lang="en-IN" dirty="0">
              <a:solidFill>
                <a:schemeClr val="tx1">
                  <a:lumMod val="65000"/>
                  <a:lumOff val="35000"/>
                </a:schemeClr>
              </a:solidFill>
            </a:rPr>
            <a:t>Sustaining Business</a:t>
          </a:r>
        </a:p>
      </dgm:t>
    </dgm:pt>
    <dgm:pt modelId="{F04FD495-BDB8-4058-9C7F-25CA0EDF4C7F}" type="parTrans" cxnId="{67CD62FE-5CDA-4FF0-8A19-6460F653B975}">
      <dgm:prSet/>
      <dgm:spPr/>
      <dgm:t>
        <a:bodyPr/>
        <a:lstStyle/>
        <a:p>
          <a:endParaRPr lang="en-IN"/>
        </a:p>
      </dgm:t>
    </dgm:pt>
    <dgm:pt modelId="{4813A86F-EAA6-4273-B50E-15B1B61C8B63}" type="sibTrans" cxnId="{67CD62FE-5CDA-4FF0-8A19-6460F653B975}">
      <dgm:prSet/>
      <dgm:spPr/>
      <dgm:t>
        <a:bodyPr/>
        <a:lstStyle/>
        <a:p>
          <a:endParaRPr lang="en-IN"/>
        </a:p>
      </dgm:t>
    </dgm:pt>
    <dgm:pt modelId="{F2ADF47B-485D-40D0-B750-FEB88F17A738}">
      <dgm:prSet phldrT="[Text]"/>
      <dgm:spPr/>
      <dgm:t>
        <a:bodyPr/>
        <a:lstStyle/>
        <a:p>
          <a:pPr>
            <a:lnSpc>
              <a:spcPct val="100000"/>
            </a:lnSpc>
          </a:pPr>
          <a:r>
            <a:rPr lang="en-IN" dirty="0">
              <a:solidFill>
                <a:schemeClr val="tx1">
                  <a:lumMod val="65000"/>
                  <a:lumOff val="35000"/>
                </a:schemeClr>
              </a:solidFill>
            </a:rPr>
            <a:t>Handling Production, Trade &amp; </a:t>
          </a:r>
          <a:r>
            <a:rPr lang="en-IN">
              <a:solidFill>
                <a:schemeClr val="tx1">
                  <a:lumMod val="65000"/>
                  <a:lumOff val="35000"/>
                </a:schemeClr>
              </a:solidFill>
            </a:rPr>
            <a:t>Finance </a:t>
          </a:r>
          <a:endParaRPr lang="en-IN" dirty="0">
            <a:solidFill>
              <a:schemeClr val="tx1">
                <a:lumMod val="65000"/>
                <a:lumOff val="35000"/>
              </a:schemeClr>
            </a:solidFill>
          </a:endParaRPr>
        </a:p>
      </dgm:t>
    </dgm:pt>
    <dgm:pt modelId="{B093768E-64C3-4ACF-A143-AB0D8D65870D}" type="parTrans" cxnId="{6A0A51A5-E6ED-4C86-B6AC-4C834FFF4291}">
      <dgm:prSet/>
      <dgm:spPr/>
      <dgm:t>
        <a:bodyPr/>
        <a:lstStyle/>
        <a:p>
          <a:endParaRPr lang="en-IN"/>
        </a:p>
      </dgm:t>
    </dgm:pt>
    <dgm:pt modelId="{5EFCF5B4-E108-4092-8953-6377CB69CAE6}" type="sibTrans" cxnId="{6A0A51A5-E6ED-4C86-B6AC-4C834FFF4291}">
      <dgm:prSet/>
      <dgm:spPr/>
      <dgm:t>
        <a:bodyPr/>
        <a:lstStyle/>
        <a:p>
          <a:endParaRPr lang="en-IN"/>
        </a:p>
      </dgm:t>
    </dgm:pt>
    <dgm:pt modelId="{7C99AE1B-AC87-469C-A6D9-12A1A3232698}">
      <dgm:prSet phldrT="[Text]"/>
      <dgm:spPr/>
      <dgm:t>
        <a:bodyPr/>
        <a:lstStyle/>
        <a:p>
          <a:pPr>
            <a:lnSpc>
              <a:spcPct val="100000"/>
            </a:lnSpc>
            <a:defRPr b="1"/>
          </a:pPr>
          <a:r>
            <a:rPr lang="en-IN">
              <a:solidFill>
                <a:schemeClr val="tx1">
                  <a:lumMod val="65000"/>
                  <a:lumOff val="35000"/>
                </a:schemeClr>
              </a:solidFill>
            </a:rPr>
            <a:t>Discontinue Business</a:t>
          </a:r>
        </a:p>
      </dgm:t>
    </dgm:pt>
    <dgm:pt modelId="{9D517D82-8FE0-4CC9-8A67-DA1FC4AB350F}" type="parTrans" cxnId="{C26A4026-A5D4-4C3D-A5F9-25C076187F25}">
      <dgm:prSet/>
      <dgm:spPr/>
      <dgm:t>
        <a:bodyPr/>
        <a:lstStyle/>
        <a:p>
          <a:endParaRPr lang="en-IN"/>
        </a:p>
      </dgm:t>
    </dgm:pt>
    <dgm:pt modelId="{E84A9BED-7CE8-4C6C-AD73-93BB9256E6D3}" type="sibTrans" cxnId="{C26A4026-A5D4-4C3D-A5F9-25C076187F25}">
      <dgm:prSet/>
      <dgm:spPr/>
      <dgm:t>
        <a:bodyPr/>
        <a:lstStyle/>
        <a:p>
          <a:endParaRPr lang="en-IN"/>
        </a:p>
      </dgm:t>
    </dgm:pt>
    <dgm:pt modelId="{99B6C6B1-931E-4880-961D-6AA4643369ED}">
      <dgm:prSet phldrT="[Text]"/>
      <dgm:spPr/>
      <dgm:t>
        <a:bodyPr/>
        <a:lstStyle/>
        <a:p>
          <a:pPr>
            <a:lnSpc>
              <a:spcPct val="100000"/>
            </a:lnSpc>
          </a:pPr>
          <a:r>
            <a:rPr lang="en-IN">
              <a:solidFill>
                <a:schemeClr val="tx1">
                  <a:lumMod val="65000"/>
                  <a:lumOff val="35000"/>
                </a:schemeClr>
              </a:solidFill>
            </a:rPr>
            <a:t>Product Fails, Don’t have time, No Team, Default, default in payment due to bad decision, its better to go under CIRP.</a:t>
          </a:r>
          <a:endParaRPr lang="en-IN" dirty="0">
            <a:solidFill>
              <a:schemeClr val="tx1">
                <a:lumMod val="65000"/>
                <a:lumOff val="35000"/>
              </a:schemeClr>
            </a:solidFill>
          </a:endParaRPr>
        </a:p>
      </dgm:t>
    </dgm:pt>
    <dgm:pt modelId="{469C96A3-38BE-4BA7-B79F-962DE912AAAD}" type="parTrans" cxnId="{25E55038-305C-4407-806F-245573E07FD5}">
      <dgm:prSet/>
      <dgm:spPr/>
      <dgm:t>
        <a:bodyPr/>
        <a:lstStyle/>
        <a:p>
          <a:endParaRPr lang="en-IN"/>
        </a:p>
      </dgm:t>
    </dgm:pt>
    <dgm:pt modelId="{9C45AFCB-7B11-48A3-8CF8-B2680E3FA9D5}" type="sibTrans" cxnId="{25E55038-305C-4407-806F-245573E07FD5}">
      <dgm:prSet/>
      <dgm:spPr/>
      <dgm:t>
        <a:bodyPr/>
        <a:lstStyle/>
        <a:p>
          <a:endParaRPr lang="en-IN"/>
        </a:p>
      </dgm:t>
    </dgm:pt>
    <dgm:pt modelId="{80C2B7B6-5981-443E-B802-1708C041C68A}" type="pres">
      <dgm:prSet presAssocID="{FDCFDB5D-2C04-46B9-B61A-8D9FF2928D19}" presName="root" presStyleCnt="0">
        <dgm:presLayoutVars>
          <dgm:dir/>
          <dgm:resizeHandles val="exact"/>
        </dgm:presLayoutVars>
      </dgm:prSet>
      <dgm:spPr/>
    </dgm:pt>
    <dgm:pt modelId="{6B9B0F64-C453-4E81-A5D2-5E36BB77667A}" type="pres">
      <dgm:prSet presAssocID="{ABB70A4B-3665-476F-A84F-B559B63C629E}" presName="compNode" presStyleCnt="0"/>
      <dgm:spPr/>
    </dgm:pt>
    <dgm:pt modelId="{435E9169-6AF1-4547-8DBC-776C65115C3E}" type="pres">
      <dgm:prSet presAssocID="{ABB70A4B-3665-476F-A84F-B559B63C629E}" presName="iconRect" presStyleLbl="node1" presStyleIdx="0" presStyleCnt="3" custLinFactNeighborX="44015" custLinFactNeighborY="-167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26BF92D-4C8D-44DE-881C-78D912029C83}" type="pres">
      <dgm:prSet presAssocID="{ABB70A4B-3665-476F-A84F-B559B63C629E}" presName="iconSpace" presStyleCnt="0"/>
      <dgm:spPr/>
    </dgm:pt>
    <dgm:pt modelId="{9FEF5510-C37C-469A-8951-E75577621C0D}" type="pres">
      <dgm:prSet presAssocID="{ABB70A4B-3665-476F-A84F-B559B63C629E}" presName="parTx" presStyleLbl="revTx" presStyleIdx="0" presStyleCnt="6">
        <dgm:presLayoutVars>
          <dgm:chMax val="0"/>
          <dgm:chPref val="0"/>
        </dgm:presLayoutVars>
      </dgm:prSet>
      <dgm:spPr/>
    </dgm:pt>
    <dgm:pt modelId="{FDE8B4C7-30E0-478D-A597-28B331AE21E5}" type="pres">
      <dgm:prSet presAssocID="{ABB70A4B-3665-476F-A84F-B559B63C629E}" presName="txSpace" presStyleCnt="0"/>
      <dgm:spPr/>
    </dgm:pt>
    <dgm:pt modelId="{4F7829C6-7D99-4C42-BE6C-CDF36109457C}" type="pres">
      <dgm:prSet presAssocID="{ABB70A4B-3665-476F-A84F-B559B63C629E}" presName="desTx" presStyleLbl="revTx" presStyleIdx="1" presStyleCnt="6">
        <dgm:presLayoutVars/>
      </dgm:prSet>
      <dgm:spPr/>
    </dgm:pt>
    <dgm:pt modelId="{8C6DE266-10BB-4F9F-A3C1-5C97B7FD2B93}" type="pres">
      <dgm:prSet presAssocID="{1B0F68CA-E1CA-433F-BC97-E9457DDF9943}" presName="sibTrans" presStyleCnt="0"/>
      <dgm:spPr/>
    </dgm:pt>
    <dgm:pt modelId="{5BCF6F68-45CE-4A25-95FB-64CC984825D0}" type="pres">
      <dgm:prSet presAssocID="{1EF5F456-8AF7-4DEB-87CD-DB7A0EDAEF01}" presName="compNode" presStyleCnt="0"/>
      <dgm:spPr/>
    </dgm:pt>
    <dgm:pt modelId="{91C2285F-7D70-414C-8673-F99AD7EA2DCC}" type="pres">
      <dgm:prSet presAssocID="{1EF5F456-8AF7-4DEB-87CD-DB7A0EDAEF01}" presName="iconRect" presStyleLbl="node1" presStyleIdx="1" presStyleCnt="3" custLinFactNeighborX="69122" custLinFactNeighborY="285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614185C0-208D-4159-AA9E-E0E3D8217522}" type="pres">
      <dgm:prSet presAssocID="{1EF5F456-8AF7-4DEB-87CD-DB7A0EDAEF01}" presName="iconSpace" presStyleCnt="0"/>
      <dgm:spPr/>
    </dgm:pt>
    <dgm:pt modelId="{9375E0F9-FD64-4AAC-BC5E-D8D09923BE46}" type="pres">
      <dgm:prSet presAssocID="{1EF5F456-8AF7-4DEB-87CD-DB7A0EDAEF01}" presName="parTx" presStyleLbl="revTx" presStyleIdx="2" presStyleCnt="6">
        <dgm:presLayoutVars>
          <dgm:chMax val="0"/>
          <dgm:chPref val="0"/>
        </dgm:presLayoutVars>
      </dgm:prSet>
      <dgm:spPr/>
    </dgm:pt>
    <dgm:pt modelId="{684A3EF8-5847-4ED6-924B-1DBED9C17C11}" type="pres">
      <dgm:prSet presAssocID="{1EF5F456-8AF7-4DEB-87CD-DB7A0EDAEF01}" presName="txSpace" presStyleCnt="0"/>
      <dgm:spPr/>
    </dgm:pt>
    <dgm:pt modelId="{FCDA7ADA-939A-496A-93E3-D9AD8CD4C600}" type="pres">
      <dgm:prSet presAssocID="{1EF5F456-8AF7-4DEB-87CD-DB7A0EDAEF01}" presName="desTx" presStyleLbl="revTx" presStyleIdx="3" presStyleCnt="6">
        <dgm:presLayoutVars/>
      </dgm:prSet>
      <dgm:spPr/>
    </dgm:pt>
    <dgm:pt modelId="{3C292A77-154F-45B4-AE4A-733ACE297EBD}" type="pres">
      <dgm:prSet presAssocID="{4813A86F-EAA6-4273-B50E-15B1B61C8B63}" presName="sibTrans" presStyleCnt="0"/>
      <dgm:spPr/>
    </dgm:pt>
    <dgm:pt modelId="{AABED061-C88A-4418-A380-D1FC9D718B86}" type="pres">
      <dgm:prSet presAssocID="{7C99AE1B-AC87-469C-A6D9-12A1A3232698}" presName="compNode" presStyleCnt="0"/>
      <dgm:spPr/>
    </dgm:pt>
    <dgm:pt modelId="{2AE1B010-A4DD-4296-9D5C-C7E96B567CEE}" type="pres">
      <dgm:prSet presAssocID="{7C99AE1B-AC87-469C-A6D9-12A1A3232698}" presName="iconRect" presStyleLbl="node1" presStyleIdx="2" presStyleCnt="3" custLinFactNeighborX="76610" custLinFactNeighborY="-167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ign"/>
        </a:ext>
      </dgm:extLst>
    </dgm:pt>
    <dgm:pt modelId="{DFF0F440-ADC8-489A-9E19-71FDF0DD3B3C}" type="pres">
      <dgm:prSet presAssocID="{7C99AE1B-AC87-469C-A6D9-12A1A3232698}" presName="iconSpace" presStyleCnt="0"/>
      <dgm:spPr/>
    </dgm:pt>
    <dgm:pt modelId="{372EBF1D-B7FD-44B1-B161-9D118C1D361A}" type="pres">
      <dgm:prSet presAssocID="{7C99AE1B-AC87-469C-A6D9-12A1A3232698}" presName="parTx" presStyleLbl="revTx" presStyleIdx="4" presStyleCnt="6">
        <dgm:presLayoutVars>
          <dgm:chMax val="0"/>
          <dgm:chPref val="0"/>
        </dgm:presLayoutVars>
      </dgm:prSet>
      <dgm:spPr/>
    </dgm:pt>
    <dgm:pt modelId="{83BB9708-80C7-44FD-8B14-07343394A69C}" type="pres">
      <dgm:prSet presAssocID="{7C99AE1B-AC87-469C-A6D9-12A1A3232698}" presName="txSpace" presStyleCnt="0"/>
      <dgm:spPr/>
    </dgm:pt>
    <dgm:pt modelId="{E04B06BE-3A8E-4143-9D99-3ACA084930C8}" type="pres">
      <dgm:prSet presAssocID="{7C99AE1B-AC87-469C-A6D9-12A1A3232698}" presName="desTx" presStyleLbl="revTx" presStyleIdx="5" presStyleCnt="6">
        <dgm:presLayoutVars/>
      </dgm:prSet>
      <dgm:spPr/>
    </dgm:pt>
  </dgm:ptLst>
  <dgm:cxnLst>
    <dgm:cxn modelId="{C26A4026-A5D4-4C3D-A5F9-25C076187F25}" srcId="{FDCFDB5D-2C04-46B9-B61A-8D9FF2928D19}" destId="{7C99AE1B-AC87-469C-A6D9-12A1A3232698}" srcOrd="2" destOrd="0" parTransId="{9D517D82-8FE0-4CC9-8A67-DA1FC4AB350F}" sibTransId="{E84A9BED-7CE8-4C6C-AD73-93BB9256E6D3}"/>
    <dgm:cxn modelId="{25E55038-305C-4407-806F-245573E07FD5}" srcId="{7C99AE1B-AC87-469C-A6D9-12A1A3232698}" destId="{99B6C6B1-931E-4880-961D-6AA4643369ED}" srcOrd="0" destOrd="0" parTransId="{469C96A3-38BE-4BA7-B79F-962DE912AAAD}" sibTransId="{9C45AFCB-7B11-48A3-8CF8-B2680E3FA9D5}"/>
    <dgm:cxn modelId="{0885BF44-F6E9-4CB3-9AEE-A50923120613}" srcId="{FDCFDB5D-2C04-46B9-B61A-8D9FF2928D19}" destId="{ABB70A4B-3665-476F-A84F-B559B63C629E}" srcOrd="0" destOrd="0" parTransId="{F08F6D25-56E2-4807-9D5D-CAC37572844E}" sibTransId="{1B0F68CA-E1CA-433F-BC97-E9457DDF9943}"/>
    <dgm:cxn modelId="{B71C8D70-82A0-4E60-8430-0AE80DE9050D}" srcId="{ABB70A4B-3665-476F-A84F-B559B63C629E}" destId="{4EF45097-8B72-4CD5-8F49-5CA49727168C}" srcOrd="0" destOrd="0" parTransId="{C97D7270-9E29-485F-9745-2B42A8A4E0DD}" sibTransId="{D7CF4E08-1E9C-40C6-B692-584AEB8CFC4B}"/>
    <dgm:cxn modelId="{C90FBA94-F47C-4C31-9D9D-B140A5EA8B13}" type="presOf" srcId="{F2ADF47B-485D-40D0-B750-FEB88F17A738}" destId="{FCDA7ADA-939A-496A-93E3-D9AD8CD4C600}" srcOrd="0" destOrd="0" presId="urn:microsoft.com/office/officeart/2018/2/layout/IconLabelDescriptionList"/>
    <dgm:cxn modelId="{48CB599A-7274-45C3-9D87-7B1F6CE69201}" type="presOf" srcId="{99B6C6B1-931E-4880-961D-6AA4643369ED}" destId="{E04B06BE-3A8E-4143-9D99-3ACA084930C8}" srcOrd="0" destOrd="0" presId="urn:microsoft.com/office/officeart/2018/2/layout/IconLabelDescriptionList"/>
    <dgm:cxn modelId="{6A0A51A5-E6ED-4C86-B6AC-4C834FFF4291}" srcId="{1EF5F456-8AF7-4DEB-87CD-DB7A0EDAEF01}" destId="{F2ADF47B-485D-40D0-B750-FEB88F17A738}" srcOrd="0" destOrd="0" parTransId="{B093768E-64C3-4ACF-A143-AB0D8D65870D}" sibTransId="{5EFCF5B4-E108-4092-8953-6377CB69CAE6}"/>
    <dgm:cxn modelId="{853411A9-91C4-428B-9DC7-C7150226BB0D}" type="presOf" srcId="{1EF5F456-8AF7-4DEB-87CD-DB7A0EDAEF01}" destId="{9375E0F9-FD64-4AAC-BC5E-D8D09923BE46}" srcOrd="0" destOrd="0" presId="urn:microsoft.com/office/officeart/2018/2/layout/IconLabelDescriptionList"/>
    <dgm:cxn modelId="{7EB823AC-2202-4276-A4D1-575FC8680C04}" type="presOf" srcId="{9B490A8D-AA4F-4AA6-9217-F1B3D003ECB2}" destId="{4F7829C6-7D99-4C42-BE6C-CDF36109457C}" srcOrd="0" destOrd="1" presId="urn:microsoft.com/office/officeart/2018/2/layout/IconLabelDescriptionList"/>
    <dgm:cxn modelId="{572316B7-4ED2-4006-8BCA-88218BBBECCB}" type="presOf" srcId="{ABB70A4B-3665-476F-A84F-B559B63C629E}" destId="{9FEF5510-C37C-469A-8951-E75577621C0D}" srcOrd="0" destOrd="0" presId="urn:microsoft.com/office/officeart/2018/2/layout/IconLabelDescriptionList"/>
    <dgm:cxn modelId="{385257BF-23D9-407E-8390-88A79B5F6A4D}" type="presOf" srcId="{4EF45097-8B72-4CD5-8F49-5CA49727168C}" destId="{4F7829C6-7D99-4C42-BE6C-CDF36109457C}" srcOrd="0" destOrd="0" presId="urn:microsoft.com/office/officeart/2018/2/layout/IconLabelDescriptionList"/>
    <dgm:cxn modelId="{75B4C3CA-51D0-4C5F-B592-1E581C096E4F}" type="presOf" srcId="{FDCFDB5D-2C04-46B9-B61A-8D9FF2928D19}" destId="{80C2B7B6-5981-443E-B802-1708C041C68A}" srcOrd="0" destOrd="0" presId="urn:microsoft.com/office/officeart/2018/2/layout/IconLabelDescriptionList"/>
    <dgm:cxn modelId="{380859CF-9368-482E-A0C6-B0598DA178B4}" type="presOf" srcId="{7C99AE1B-AC87-469C-A6D9-12A1A3232698}" destId="{372EBF1D-B7FD-44B1-B161-9D118C1D361A}" srcOrd="0" destOrd="0" presId="urn:microsoft.com/office/officeart/2018/2/layout/IconLabelDescriptionList"/>
    <dgm:cxn modelId="{4D4BD7F2-30DF-42A5-9294-6E214C7206B6}" srcId="{ABB70A4B-3665-476F-A84F-B559B63C629E}" destId="{9B490A8D-AA4F-4AA6-9217-F1B3D003ECB2}" srcOrd="1" destOrd="0" parTransId="{AB97F381-DE35-4E9F-BD3F-8C3034A5F00D}" sibTransId="{BFBA3334-4E65-4D49-934B-42E0E22C7F79}"/>
    <dgm:cxn modelId="{67CD62FE-5CDA-4FF0-8A19-6460F653B975}" srcId="{FDCFDB5D-2C04-46B9-B61A-8D9FF2928D19}" destId="{1EF5F456-8AF7-4DEB-87CD-DB7A0EDAEF01}" srcOrd="1" destOrd="0" parTransId="{F04FD495-BDB8-4058-9C7F-25CA0EDF4C7F}" sibTransId="{4813A86F-EAA6-4273-B50E-15B1B61C8B63}"/>
    <dgm:cxn modelId="{F2A34F7C-BD86-4C84-95DF-116EF3616C15}" type="presParOf" srcId="{80C2B7B6-5981-443E-B802-1708C041C68A}" destId="{6B9B0F64-C453-4E81-A5D2-5E36BB77667A}" srcOrd="0" destOrd="0" presId="urn:microsoft.com/office/officeart/2018/2/layout/IconLabelDescriptionList"/>
    <dgm:cxn modelId="{56856FC1-4AC4-4BD2-8917-39624655D459}" type="presParOf" srcId="{6B9B0F64-C453-4E81-A5D2-5E36BB77667A}" destId="{435E9169-6AF1-4547-8DBC-776C65115C3E}" srcOrd="0" destOrd="0" presId="urn:microsoft.com/office/officeart/2018/2/layout/IconLabelDescriptionList"/>
    <dgm:cxn modelId="{328FEDDA-FD7D-4C3D-BE16-A7FB1B543CFD}" type="presParOf" srcId="{6B9B0F64-C453-4E81-A5D2-5E36BB77667A}" destId="{B26BF92D-4C8D-44DE-881C-78D912029C83}" srcOrd="1" destOrd="0" presId="urn:microsoft.com/office/officeart/2018/2/layout/IconLabelDescriptionList"/>
    <dgm:cxn modelId="{10260A6E-D134-40DF-B072-A3004C36D751}" type="presParOf" srcId="{6B9B0F64-C453-4E81-A5D2-5E36BB77667A}" destId="{9FEF5510-C37C-469A-8951-E75577621C0D}" srcOrd="2" destOrd="0" presId="urn:microsoft.com/office/officeart/2018/2/layout/IconLabelDescriptionList"/>
    <dgm:cxn modelId="{02B19559-7992-4181-A30C-C16275FD36C3}" type="presParOf" srcId="{6B9B0F64-C453-4E81-A5D2-5E36BB77667A}" destId="{FDE8B4C7-30E0-478D-A597-28B331AE21E5}" srcOrd="3" destOrd="0" presId="urn:microsoft.com/office/officeart/2018/2/layout/IconLabelDescriptionList"/>
    <dgm:cxn modelId="{550F90E8-F313-4C35-9467-3C7D85776085}" type="presParOf" srcId="{6B9B0F64-C453-4E81-A5D2-5E36BB77667A}" destId="{4F7829C6-7D99-4C42-BE6C-CDF36109457C}" srcOrd="4" destOrd="0" presId="urn:microsoft.com/office/officeart/2018/2/layout/IconLabelDescriptionList"/>
    <dgm:cxn modelId="{3FAE9A03-94C3-47C9-9FFA-71E07FC1BF9E}" type="presParOf" srcId="{80C2B7B6-5981-443E-B802-1708C041C68A}" destId="{8C6DE266-10BB-4F9F-A3C1-5C97B7FD2B93}" srcOrd="1" destOrd="0" presId="urn:microsoft.com/office/officeart/2018/2/layout/IconLabelDescriptionList"/>
    <dgm:cxn modelId="{3CC53712-E432-4CE5-8D23-527D272EB368}" type="presParOf" srcId="{80C2B7B6-5981-443E-B802-1708C041C68A}" destId="{5BCF6F68-45CE-4A25-95FB-64CC984825D0}" srcOrd="2" destOrd="0" presId="urn:microsoft.com/office/officeart/2018/2/layout/IconLabelDescriptionList"/>
    <dgm:cxn modelId="{836F0387-7F09-47AE-9218-E9E657C126FF}" type="presParOf" srcId="{5BCF6F68-45CE-4A25-95FB-64CC984825D0}" destId="{91C2285F-7D70-414C-8673-F99AD7EA2DCC}" srcOrd="0" destOrd="0" presId="urn:microsoft.com/office/officeart/2018/2/layout/IconLabelDescriptionList"/>
    <dgm:cxn modelId="{FFB22201-F8C6-4E4E-A0E0-5B80ECB46930}" type="presParOf" srcId="{5BCF6F68-45CE-4A25-95FB-64CC984825D0}" destId="{614185C0-208D-4159-AA9E-E0E3D8217522}" srcOrd="1" destOrd="0" presId="urn:microsoft.com/office/officeart/2018/2/layout/IconLabelDescriptionList"/>
    <dgm:cxn modelId="{C5EB2F53-7C87-463B-A7C9-F71A8720EF7A}" type="presParOf" srcId="{5BCF6F68-45CE-4A25-95FB-64CC984825D0}" destId="{9375E0F9-FD64-4AAC-BC5E-D8D09923BE46}" srcOrd="2" destOrd="0" presId="urn:microsoft.com/office/officeart/2018/2/layout/IconLabelDescriptionList"/>
    <dgm:cxn modelId="{D07E34C6-8ABA-4BBF-AC10-71CCE51C876C}" type="presParOf" srcId="{5BCF6F68-45CE-4A25-95FB-64CC984825D0}" destId="{684A3EF8-5847-4ED6-924B-1DBED9C17C11}" srcOrd="3" destOrd="0" presId="urn:microsoft.com/office/officeart/2018/2/layout/IconLabelDescriptionList"/>
    <dgm:cxn modelId="{16A6F5DA-2A2E-4D89-A0E4-CF06DF57ABF9}" type="presParOf" srcId="{5BCF6F68-45CE-4A25-95FB-64CC984825D0}" destId="{FCDA7ADA-939A-496A-93E3-D9AD8CD4C600}" srcOrd="4" destOrd="0" presId="urn:microsoft.com/office/officeart/2018/2/layout/IconLabelDescriptionList"/>
    <dgm:cxn modelId="{58A3F05C-79E9-4989-94BC-8CA2F573AFE9}" type="presParOf" srcId="{80C2B7B6-5981-443E-B802-1708C041C68A}" destId="{3C292A77-154F-45B4-AE4A-733ACE297EBD}" srcOrd="3" destOrd="0" presId="urn:microsoft.com/office/officeart/2018/2/layout/IconLabelDescriptionList"/>
    <dgm:cxn modelId="{A27FDE85-A9B8-4259-9FE7-2A9D18C6B8A9}" type="presParOf" srcId="{80C2B7B6-5981-443E-B802-1708C041C68A}" destId="{AABED061-C88A-4418-A380-D1FC9D718B86}" srcOrd="4" destOrd="0" presId="urn:microsoft.com/office/officeart/2018/2/layout/IconLabelDescriptionList"/>
    <dgm:cxn modelId="{7C0020BF-5990-40B7-AE74-4075A365F93A}" type="presParOf" srcId="{AABED061-C88A-4418-A380-D1FC9D718B86}" destId="{2AE1B010-A4DD-4296-9D5C-C7E96B567CEE}" srcOrd="0" destOrd="0" presId="urn:microsoft.com/office/officeart/2018/2/layout/IconLabelDescriptionList"/>
    <dgm:cxn modelId="{B8BA55C5-42D1-466C-88A0-776EE9FC4BED}" type="presParOf" srcId="{AABED061-C88A-4418-A380-D1FC9D718B86}" destId="{DFF0F440-ADC8-489A-9E19-71FDF0DD3B3C}" srcOrd="1" destOrd="0" presId="urn:microsoft.com/office/officeart/2018/2/layout/IconLabelDescriptionList"/>
    <dgm:cxn modelId="{FBBC6278-9671-4383-9F1C-97772FCC23B5}" type="presParOf" srcId="{AABED061-C88A-4418-A380-D1FC9D718B86}" destId="{372EBF1D-B7FD-44B1-B161-9D118C1D361A}" srcOrd="2" destOrd="0" presId="urn:microsoft.com/office/officeart/2018/2/layout/IconLabelDescriptionList"/>
    <dgm:cxn modelId="{C6CB91AB-C780-4DEE-B260-F3F7E3D027C9}" type="presParOf" srcId="{AABED061-C88A-4418-A380-D1FC9D718B86}" destId="{83BB9708-80C7-44FD-8B14-07343394A69C}" srcOrd="3" destOrd="0" presId="urn:microsoft.com/office/officeart/2018/2/layout/IconLabelDescriptionList"/>
    <dgm:cxn modelId="{903B66AA-BB14-46B2-88FC-0D76B57A88A1}" type="presParOf" srcId="{AABED061-C88A-4418-A380-D1FC9D718B86}" destId="{E04B06BE-3A8E-4143-9D99-3ACA084930C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5DA82F-9ABE-42CC-AE1B-28923F04F791}"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AF2F33ED-0CA2-4486-A7A2-4A868163DE40}">
      <dgm:prSet/>
      <dgm:spPr/>
      <dgm:t>
        <a:bodyPr/>
        <a:lstStyle/>
        <a:p>
          <a:r>
            <a:rPr lang="en-IN" dirty="0"/>
            <a:t>Freedom of Free entry</a:t>
          </a:r>
          <a:endParaRPr lang="en-US" dirty="0"/>
        </a:p>
      </dgm:t>
    </dgm:pt>
    <dgm:pt modelId="{398AE2D8-CD99-4357-987B-802C02122437}" type="parTrans" cxnId="{36AB48FC-7F3E-470F-93E2-527151E6056E}">
      <dgm:prSet/>
      <dgm:spPr/>
      <dgm:t>
        <a:bodyPr/>
        <a:lstStyle/>
        <a:p>
          <a:endParaRPr lang="en-US"/>
        </a:p>
      </dgm:t>
    </dgm:pt>
    <dgm:pt modelId="{35B6C153-1FCD-4E13-B350-301298888C59}" type="sibTrans" cxnId="{36AB48FC-7F3E-470F-93E2-527151E6056E}">
      <dgm:prSet/>
      <dgm:spPr/>
      <dgm:t>
        <a:bodyPr/>
        <a:lstStyle/>
        <a:p>
          <a:endParaRPr lang="en-US"/>
        </a:p>
      </dgm:t>
    </dgm:pt>
    <dgm:pt modelId="{D7E9BB7F-2619-4DD2-81C1-D6E598AAA7CA}">
      <dgm:prSet/>
      <dgm:spPr/>
      <dgm:t>
        <a:bodyPr/>
        <a:lstStyle/>
        <a:p>
          <a:r>
            <a:rPr lang="en-IN"/>
            <a:t>Reforms in 1990s </a:t>
          </a:r>
          <a:endParaRPr lang="en-US"/>
        </a:p>
      </dgm:t>
    </dgm:pt>
    <dgm:pt modelId="{E6165677-65A7-4AC1-8A6A-DC9587E673EF}" type="parTrans" cxnId="{B34609DD-3316-417A-8E58-5D2262B8561C}">
      <dgm:prSet/>
      <dgm:spPr/>
      <dgm:t>
        <a:bodyPr/>
        <a:lstStyle/>
        <a:p>
          <a:endParaRPr lang="en-US"/>
        </a:p>
      </dgm:t>
    </dgm:pt>
    <dgm:pt modelId="{5396C992-EB45-407C-8BBD-8DF038A00D74}" type="sibTrans" cxnId="{B34609DD-3316-417A-8E58-5D2262B8561C}">
      <dgm:prSet/>
      <dgm:spPr/>
      <dgm:t>
        <a:bodyPr/>
        <a:lstStyle/>
        <a:p>
          <a:endParaRPr lang="en-US"/>
        </a:p>
      </dgm:t>
    </dgm:pt>
    <dgm:pt modelId="{C9727957-9379-43E8-B4CD-A567ABC31495}">
      <dgm:prSet/>
      <dgm:spPr/>
      <dgm:t>
        <a:bodyPr/>
        <a:lstStyle/>
        <a:p>
          <a:r>
            <a:rPr lang="en-IN"/>
            <a:t>Liberalisation, Privatisation and Globalisation </a:t>
          </a:r>
          <a:endParaRPr lang="en-US"/>
        </a:p>
      </dgm:t>
    </dgm:pt>
    <dgm:pt modelId="{6DC8E63D-B71A-4DFF-A6CA-8D4658D309A5}" type="parTrans" cxnId="{327C451C-764C-41D4-A979-DF08C7F421B5}">
      <dgm:prSet/>
      <dgm:spPr/>
      <dgm:t>
        <a:bodyPr/>
        <a:lstStyle/>
        <a:p>
          <a:endParaRPr lang="en-US"/>
        </a:p>
      </dgm:t>
    </dgm:pt>
    <dgm:pt modelId="{BD0C1F3F-539E-4CC1-BCCF-7177F0579E0C}" type="sibTrans" cxnId="{327C451C-764C-41D4-A979-DF08C7F421B5}">
      <dgm:prSet/>
      <dgm:spPr/>
      <dgm:t>
        <a:bodyPr/>
        <a:lstStyle/>
        <a:p>
          <a:endParaRPr lang="en-US"/>
        </a:p>
      </dgm:t>
    </dgm:pt>
    <dgm:pt modelId="{9A4068A4-759A-43D4-9323-0A1D8592952F}">
      <dgm:prSet/>
      <dgm:spPr/>
      <dgm:t>
        <a:bodyPr/>
        <a:lstStyle/>
        <a:p>
          <a:r>
            <a:rPr lang="en-IN" dirty="0"/>
            <a:t>Free and Fair Market Competition</a:t>
          </a:r>
          <a:endParaRPr lang="en-US" dirty="0"/>
        </a:p>
      </dgm:t>
    </dgm:pt>
    <dgm:pt modelId="{200366DD-8039-4C47-93FE-2E9349E2BA14}" type="parTrans" cxnId="{AB9807EC-96A9-4F2A-B81A-FCA07CA8AFC3}">
      <dgm:prSet/>
      <dgm:spPr/>
      <dgm:t>
        <a:bodyPr/>
        <a:lstStyle/>
        <a:p>
          <a:endParaRPr lang="en-US"/>
        </a:p>
      </dgm:t>
    </dgm:pt>
    <dgm:pt modelId="{49CDD3C4-D1C2-4AA4-9F65-620BB1A06EBF}" type="sibTrans" cxnId="{AB9807EC-96A9-4F2A-B81A-FCA07CA8AFC3}">
      <dgm:prSet/>
      <dgm:spPr/>
      <dgm:t>
        <a:bodyPr/>
        <a:lstStyle/>
        <a:p>
          <a:endParaRPr lang="en-US"/>
        </a:p>
      </dgm:t>
    </dgm:pt>
    <dgm:pt modelId="{D764549E-BB7C-41F1-B8C2-FA6B74809281}">
      <dgm:prSet/>
      <dgm:spPr/>
      <dgm:t>
        <a:bodyPr/>
        <a:lstStyle/>
        <a:p>
          <a:r>
            <a:rPr lang="en-IN"/>
            <a:t>Reforms in 2000 (WTO)</a:t>
          </a:r>
          <a:endParaRPr lang="en-US"/>
        </a:p>
      </dgm:t>
    </dgm:pt>
    <dgm:pt modelId="{4066D0DE-E134-4EC4-A39A-A98249CFFA90}" type="parTrans" cxnId="{29AAD8E1-7E8E-4492-B2CE-9B9A35EFB5C1}">
      <dgm:prSet/>
      <dgm:spPr/>
      <dgm:t>
        <a:bodyPr/>
        <a:lstStyle/>
        <a:p>
          <a:endParaRPr lang="en-US"/>
        </a:p>
      </dgm:t>
    </dgm:pt>
    <dgm:pt modelId="{51FF055D-4A20-4FC0-82BE-CD68CC04126D}" type="sibTrans" cxnId="{29AAD8E1-7E8E-4492-B2CE-9B9A35EFB5C1}">
      <dgm:prSet/>
      <dgm:spPr/>
      <dgm:t>
        <a:bodyPr/>
        <a:lstStyle/>
        <a:p>
          <a:endParaRPr lang="en-US"/>
        </a:p>
      </dgm:t>
    </dgm:pt>
    <dgm:pt modelId="{19ABE7FD-F297-4D8C-82D1-86FB2D84B8B8}">
      <dgm:prSet/>
      <dgm:spPr/>
      <dgm:t>
        <a:bodyPr/>
        <a:lstStyle/>
        <a:p>
          <a:r>
            <a:rPr lang="en-IN"/>
            <a:t>Moving away from Monopoly to promoting competition.</a:t>
          </a:r>
          <a:endParaRPr lang="en-US"/>
        </a:p>
      </dgm:t>
    </dgm:pt>
    <dgm:pt modelId="{3D728D46-DFEE-4E2E-8548-3B935EBEB53C}" type="parTrans" cxnId="{66873AC1-63D8-4D88-BB7B-3D297AB17D58}">
      <dgm:prSet/>
      <dgm:spPr/>
      <dgm:t>
        <a:bodyPr/>
        <a:lstStyle/>
        <a:p>
          <a:endParaRPr lang="en-US"/>
        </a:p>
      </dgm:t>
    </dgm:pt>
    <dgm:pt modelId="{C2F1A633-1F0D-431F-853A-2227822E6C23}" type="sibTrans" cxnId="{66873AC1-63D8-4D88-BB7B-3D297AB17D58}">
      <dgm:prSet/>
      <dgm:spPr/>
      <dgm:t>
        <a:bodyPr/>
        <a:lstStyle/>
        <a:p>
          <a:endParaRPr lang="en-US"/>
        </a:p>
      </dgm:t>
    </dgm:pt>
    <dgm:pt modelId="{64ECE7B7-7E4D-8940-A8F8-5D276DDA90D9}">
      <dgm:prSet/>
      <dgm:spPr/>
      <dgm:t>
        <a:bodyPr/>
        <a:lstStyle/>
        <a:p>
          <a:r>
            <a:rPr lang="en-US"/>
            <a:t>Think Global Act Local</a:t>
          </a:r>
          <a:endParaRPr lang="en-IN"/>
        </a:p>
        <a:p>
          <a:r>
            <a:rPr lang="en-IN"/>
            <a:t>FTA (Discuss UAE, Thailand, UK)</a:t>
          </a:r>
        </a:p>
      </dgm:t>
    </dgm:pt>
    <dgm:pt modelId="{903FE2C7-A88B-C344-AB3D-7CECBF9EBEE3}" type="parTrans" cxnId="{8B16D7C1-4841-AE4C-9142-72A9D465799D}">
      <dgm:prSet/>
      <dgm:spPr/>
      <dgm:t>
        <a:bodyPr/>
        <a:lstStyle/>
        <a:p>
          <a:endParaRPr lang="en-GB"/>
        </a:p>
      </dgm:t>
    </dgm:pt>
    <dgm:pt modelId="{6DE1CB15-92AA-CD44-9703-BA6B3993CEDB}" type="sibTrans" cxnId="{8B16D7C1-4841-AE4C-9142-72A9D465799D}">
      <dgm:prSet/>
      <dgm:spPr/>
      <dgm:t>
        <a:bodyPr/>
        <a:lstStyle/>
        <a:p>
          <a:endParaRPr lang="en-GB"/>
        </a:p>
      </dgm:t>
    </dgm:pt>
    <dgm:pt modelId="{762EB793-3555-D949-A5B0-3BE0F200C918}" type="pres">
      <dgm:prSet presAssocID="{635DA82F-9ABE-42CC-AE1B-28923F04F791}" presName="linear" presStyleCnt="0">
        <dgm:presLayoutVars>
          <dgm:dir/>
          <dgm:animLvl val="lvl"/>
          <dgm:resizeHandles val="exact"/>
        </dgm:presLayoutVars>
      </dgm:prSet>
      <dgm:spPr/>
    </dgm:pt>
    <dgm:pt modelId="{25E65127-CB9F-0C44-9C36-DEC016FFE548}" type="pres">
      <dgm:prSet presAssocID="{AF2F33ED-0CA2-4486-A7A2-4A868163DE40}" presName="parentLin" presStyleCnt="0"/>
      <dgm:spPr/>
    </dgm:pt>
    <dgm:pt modelId="{C7FAB125-E8BD-B748-9777-5F649956A003}" type="pres">
      <dgm:prSet presAssocID="{AF2F33ED-0CA2-4486-A7A2-4A868163DE40}" presName="parentLeftMargin" presStyleLbl="node1" presStyleIdx="0" presStyleCnt="2"/>
      <dgm:spPr/>
    </dgm:pt>
    <dgm:pt modelId="{E51B0A6D-133F-5647-A8AA-ACF780C2E315}" type="pres">
      <dgm:prSet presAssocID="{AF2F33ED-0CA2-4486-A7A2-4A868163DE40}" presName="parentText" presStyleLbl="node1" presStyleIdx="0" presStyleCnt="2">
        <dgm:presLayoutVars>
          <dgm:chMax val="0"/>
          <dgm:bulletEnabled val="1"/>
        </dgm:presLayoutVars>
      </dgm:prSet>
      <dgm:spPr/>
    </dgm:pt>
    <dgm:pt modelId="{929D1CF0-A683-D44A-A064-49842B52C27F}" type="pres">
      <dgm:prSet presAssocID="{AF2F33ED-0CA2-4486-A7A2-4A868163DE40}" presName="negativeSpace" presStyleCnt="0"/>
      <dgm:spPr/>
    </dgm:pt>
    <dgm:pt modelId="{14079DE4-C9CA-EC41-B569-213581222EDA}" type="pres">
      <dgm:prSet presAssocID="{AF2F33ED-0CA2-4486-A7A2-4A868163DE40}" presName="childText" presStyleLbl="conFgAcc1" presStyleIdx="0" presStyleCnt="2">
        <dgm:presLayoutVars>
          <dgm:bulletEnabled val="1"/>
        </dgm:presLayoutVars>
      </dgm:prSet>
      <dgm:spPr/>
    </dgm:pt>
    <dgm:pt modelId="{2CC3E788-E0DA-3849-B182-584CFAC70779}" type="pres">
      <dgm:prSet presAssocID="{35B6C153-1FCD-4E13-B350-301298888C59}" presName="spaceBetweenRectangles" presStyleCnt="0"/>
      <dgm:spPr/>
    </dgm:pt>
    <dgm:pt modelId="{2F4FA5C2-3C62-1444-BFF4-3FE568C63817}" type="pres">
      <dgm:prSet presAssocID="{9A4068A4-759A-43D4-9323-0A1D8592952F}" presName="parentLin" presStyleCnt="0"/>
      <dgm:spPr/>
    </dgm:pt>
    <dgm:pt modelId="{42D96E98-78C1-AD43-AC0A-32E6A6861549}" type="pres">
      <dgm:prSet presAssocID="{9A4068A4-759A-43D4-9323-0A1D8592952F}" presName="parentLeftMargin" presStyleLbl="node1" presStyleIdx="0" presStyleCnt="2"/>
      <dgm:spPr/>
    </dgm:pt>
    <dgm:pt modelId="{198D9EC2-28B3-FD4F-9B20-D2686E8C23E8}" type="pres">
      <dgm:prSet presAssocID="{9A4068A4-759A-43D4-9323-0A1D8592952F}" presName="parentText" presStyleLbl="node1" presStyleIdx="1" presStyleCnt="2">
        <dgm:presLayoutVars>
          <dgm:chMax val="0"/>
          <dgm:bulletEnabled val="1"/>
        </dgm:presLayoutVars>
      </dgm:prSet>
      <dgm:spPr/>
    </dgm:pt>
    <dgm:pt modelId="{5C12DE80-7D0B-7146-8ACE-2035DADB1B74}" type="pres">
      <dgm:prSet presAssocID="{9A4068A4-759A-43D4-9323-0A1D8592952F}" presName="negativeSpace" presStyleCnt="0"/>
      <dgm:spPr/>
    </dgm:pt>
    <dgm:pt modelId="{4D34E48D-0397-F94D-8A5B-9AB57BD0AD0F}" type="pres">
      <dgm:prSet presAssocID="{9A4068A4-759A-43D4-9323-0A1D8592952F}" presName="childText" presStyleLbl="conFgAcc1" presStyleIdx="1" presStyleCnt="2">
        <dgm:presLayoutVars>
          <dgm:bulletEnabled val="1"/>
        </dgm:presLayoutVars>
      </dgm:prSet>
      <dgm:spPr/>
    </dgm:pt>
  </dgm:ptLst>
  <dgm:cxnLst>
    <dgm:cxn modelId="{041AD805-B850-7B44-A413-6580FA5E2767}" type="presOf" srcId="{C9727957-9379-43E8-B4CD-A567ABC31495}" destId="{14079DE4-C9CA-EC41-B569-213581222EDA}" srcOrd="0" destOrd="1" presId="urn:microsoft.com/office/officeart/2005/8/layout/list1"/>
    <dgm:cxn modelId="{327C451C-764C-41D4-A979-DF08C7F421B5}" srcId="{AF2F33ED-0CA2-4486-A7A2-4A868163DE40}" destId="{C9727957-9379-43E8-B4CD-A567ABC31495}" srcOrd="1" destOrd="0" parTransId="{6DC8E63D-B71A-4DFF-A6CA-8D4658D309A5}" sibTransId="{BD0C1F3F-539E-4CC1-BCCF-7177F0579E0C}"/>
    <dgm:cxn modelId="{82ECD938-9861-0943-B73A-291670E9289A}" type="presOf" srcId="{9A4068A4-759A-43D4-9323-0A1D8592952F}" destId="{198D9EC2-28B3-FD4F-9B20-D2686E8C23E8}" srcOrd="1" destOrd="0" presId="urn:microsoft.com/office/officeart/2005/8/layout/list1"/>
    <dgm:cxn modelId="{005A106E-A558-FE4F-8C17-6EC3F62A3F79}" type="presOf" srcId="{9A4068A4-759A-43D4-9323-0A1D8592952F}" destId="{42D96E98-78C1-AD43-AC0A-32E6A6861549}" srcOrd="0" destOrd="0" presId="urn:microsoft.com/office/officeart/2005/8/layout/list1"/>
    <dgm:cxn modelId="{2C448B78-D22D-714F-A1FC-8DAB251B2C0D}" type="presOf" srcId="{AF2F33ED-0CA2-4486-A7A2-4A868163DE40}" destId="{E51B0A6D-133F-5647-A8AA-ACF780C2E315}" srcOrd="1" destOrd="0" presId="urn:microsoft.com/office/officeart/2005/8/layout/list1"/>
    <dgm:cxn modelId="{DBD1AC86-136F-4348-BF67-C6664FE2FB5E}" type="presOf" srcId="{64ECE7B7-7E4D-8940-A8F8-5D276DDA90D9}" destId="{14079DE4-C9CA-EC41-B569-213581222EDA}" srcOrd="0" destOrd="2" presId="urn:microsoft.com/office/officeart/2005/8/layout/list1"/>
    <dgm:cxn modelId="{F682128A-1DC3-0B4B-A4D4-87BBCD1ECFCA}" type="presOf" srcId="{19ABE7FD-F297-4D8C-82D1-86FB2D84B8B8}" destId="{4D34E48D-0397-F94D-8A5B-9AB57BD0AD0F}" srcOrd="0" destOrd="1" presId="urn:microsoft.com/office/officeart/2005/8/layout/list1"/>
    <dgm:cxn modelId="{66873AC1-63D8-4D88-BB7B-3D297AB17D58}" srcId="{9A4068A4-759A-43D4-9323-0A1D8592952F}" destId="{19ABE7FD-F297-4D8C-82D1-86FB2D84B8B8}" srcOrd="1" destOrd="0" parTransId="{3D728D46-DFEE-4E2E-8548-3B935EBEB53C}" sibTransId="{C2F1A633-1F0D-431F-853A-2227822E6C23}"/>
    <dgm:cxn modelId="{8B16D7C1-4841-AE4C-9142-72A9D465799D}" srcId="{AF2F33ED-0CA2-4486-A7A2-4A868163DE40}" destId="{64ECE7B7-7E4D-8940-A8F8-5D276DDA90D9}" srcOrd="2" destOrd="0" parTransId="{903FE2C7-A88B-C344-AB3D-7CECBF9EBEE3}" sibTransId="{6DE1CB15-92AA-CD44-9703-BA6B3993CEDB}"/>
    <dgm:cxn modelId="{8F22A8DB-18F5-9040-A84A-FAA6381D6123}" type="presOf" srcId="{AF2F33ED-0CA2-4486-A7A2-4A868163DE40}" destId="{C7FAB125-E8BD-B748-9777-5F649956A003}" srcOrd="0" destOrd="0" presId="urn:microsoft.com/office/officeart/2005/8/layout/list1"/>
    <dgm:cxn modelId="{B34609DD-3316-417A-8E58-5D2262B8561C}" srcId="{AF2F33ED-0CA2-4486-A7A2-4A868163DE40}" destId="{D7E9BB7F-2619-4DD2-81C1-D6E598AAA7CA}" srcOrd="0" destOrd="0" parTransId="{E6165677-65A7-4AC1-8A6A-DC9587E673EF}" sibTransId="{5396C992-EB45-407C-8BBD-8DF038A00D74}"/>
    <dgm:cxn modelId="{29AAD8E1-7E8E-4492-B2CE-9B9A35EFB5C1}" srcId="{9A4068A4-759A-43D4-9323-0A1D8592952F}" destId="{D764549E-BB7C-41F1-B8C2-FA6B74809281}" srcOrd="0" destOrd="0" parTransId="{4066D0DE-E134-4EC4-A39A-A98249CFFA90}" sibTransId="{51FF055D-4A20-4FC0-82BE-CD68CC04126D}"/>
    <dgm:cxn modelId="{DEC2D6E6-8EEC-2C4E-9D99-BB6D986667A5}" type="presOf" srcId="{D7E9BB7F-2619-4DD2-81C1-D6E598AAA7CA}" destId="{14079DE4-C9CA-EC41-B569-213581222EDA}" srcOrd="0" destOrd="0" presId="urn:microsoft.com/office/officeart/2005/8/layout/list1"/>
    <dgm:cxn modelId="{EEBCB4E8-84E2-2046-953A-297C31AE79AA}" type="presOf" srcId="{635DA82F-9ABE-42CC-AE1B-28923F04F791}" destId="{762EB793-3555-D949-A5B0-3BE0F200C918}" srcOrd="0" destOrd="0" presId="urn:microsoft.com/office/officeart/2005/8/layout/list1"/>
    <dgm:cxn modelId="{D1B8E3EB-B93F-694C-8939-08489FAFC8A2}" type="presOf" srcId="{D764549E-BB7C-41F1-B8C2-FA6B74809281}" destId="{4D34E48D-0397-F94D-8A5B-9AB57BD0AD0F}" srcOrd="0" destOrd="0" presId="urn:microsoft.com/office/officeart/2005/8/layout/list1"/>
    <dgm:cxn modelId="{AB9807EC-96A9-4F2A-B81A-FCA07CA8AFC3}" srcId="{635DA82F-9ABE-42CC-AE1B-28923F04F791}" destId="{9A4068A4-759A-43D4-9323-0A1D8592952F}" srcOrd="1" destOrd="0" parTransId="{200366DD-8039-4C47-93FE-2E9349E2BA14}" sibTransId="{49CDD3C4-D1C2-4AA4-9F65-620BB1A06EBF}"/>
    <dgm:cxn modelId="{36AB48FC-7F3E-470F-93E2-527151E6056E}" srcId="{635DA82F-9ABE-42CC-AE1B-28923F04F791}" destId="{AF2F33ED-0CA2-4486-A7A2-4A868163DE40}" srcOrd="0" destOrd="0" parTransId="{398AE2D8-CD99-4357-987B-802C02122437}" sibTransId="{35B6C153-1FCD-4E13-B350-301298888C59}"/>
    <dgm:cxn modelId="{AAB1E3F2-F88B-BE45-A703-5EB642E0D4CF}" type="presParOf" srcId="{762EB793-3555-D949-A5B0-3BE0F200C918}" destId="{25E65127-CB9F-0C44-9C36-DEC016FFE548}" srcOrd="0" destOrd="0" presId="urn:microsoft.com/office/officeart/2005/8/layout/list1"/>
    <dgm:cxn modelId="{A5E322BA-BB8A-5B48-B3BD-90BC4BDB39E2}" type="presParOf" srcId="{25E65127-CB9F-0C44-9C36-DEC016FFE548}" destId="{C7FAB125-E8BD-B748-9777-5F649956A003}" srcOrd="0" destOrd="0" presId="urn:microsoft.com/office/officeart/2005/8/layout/list1"/>
    <dgm:cxn modelId="{C77AA54F-7BD5-AF45-9CDD-DC8F1D6F4232}" type="presParOf" srcId="{25E65127-CB9F-0C44-9C36-DEC016FFE548}" destId="{E51B0A6D-133F-5647-A8AA-ACF780C2E315}" srcOrd="1" destOrd="0" presId="urn:microsoft.com/office/officeart/2005/8/layout/list1"/>
    <dgm:cxn modelId="{B8EE4980-9EC2-A048-9D51-3157C11C8270}" type="presParOf" srcId="{762EB793-3555-D949-A5B0-3BE0F200C918}" destId="{929D1CF0-A683-D44A-A064-49842B52C27F}" srcOrd="1" destOrd="0" presId="urn:microsoft.com/office/officeart/2005/8/layout/list1"/>
    <dgm:cxn modelId="{5D730A00-C591-324B-BE13-F20CE3ECA1C5}" type="presParOf" srcId="{762EB793-3555-D949-A5B0-3BE0F200C918}" destId="{14079DE4-C9CA-EC41-B569-213581222EDA}" srcOrd="2" destOrd="0" presId="urn:microsoft.com/office/officeart/2005/8/layout/list1"/>
    <dgm:cxn modelId="{7296C974-8098-9F49-B702-E242269E8D36}" type="presParOf" srcId="{762EB793-3555-D949-A5B0-3BE0F200C918}" destId="{2CC3E788-E0DA-3849-B182-584CFAC70779}" srcOrd="3" destOrd="0" presId="urn:microsoft.com/office/officeart/2005/8/layout/list1"/>
    <dgm:cxn modelId="{884F87D2-5A6E-3943-9F38-79704E355D32}" type="presParOf" srcId="{762EB793-3555-D949-A5B0-3BE0F200C918}" destId="{2F4FA5C2-3C62-1444-BFF4-3FE568C63817}" srcOrd="4" destOrd="0" presId="urn:microsoft.com/office/officeart/2005/8/layout/list1"/>
    <dgm:cxn modelId="{BE100E2C-334B-2448-B4F4-C43158E8C590}" type="presParOf" srcId="{2F4FA5C2-3C62-1444-BFF4-3FE568C63817}" destId="{42D96E98-78C1-AD43-AC0A-32E6A6861549}" srcOrd="0" destOrd="0" presId="urn:microsoft.com/office/officeart/2005/8/layout/list1"/>
    <dgm:cxn modelId="{BB53485E-83CC-4C44-8FED-59394872AB57}" type="presParOf" srcId="{2F4FA5C2-3C62-1444-BFF4-3FE568C63817}" destId="{198D9EC2-28B3-FD4F-9B20-D2686E8C23E8}" srcOrd="1" destOrd="0" presId="urn:microsoft.com/office/officeart/2005/8/layout/list1"/>
    <dgm:cxn modelId="{DDE65A8F-0863-F240-A6F7-7B28B4F42045}" type="presParOf" srcId="{762EB793-3555-D949-A5B0-3BE0F200C918}" destId="{5C12DE80-7D0B-7146-8ACE-2035DADB1B74}" srcOrd="5" destOrd="0" presId="urn:microsoft.com/office/officeart/2005/8/layout/list1"/>
    <dgm:cxn modelId="{0CCC8902-871F-A44B-81D6-534059016D80}" type="presParOf" srcId="{762EB793-3555-D949-A5B0-3BE0F200C918}" destId="{4D34E48D-0397-F94D-8A5B-9AB57BD0AD0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888069-8EA3-479A-A47F-3357B5243962}"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48A23F1B-8B75-427D-90D4-9AD6628BC3E1}">
      <dgm:prSet/>
      <dgm:spPr/>
      <dgm:t>
        <a:bodyPr/>
        <a:lstStyle/>
        <a:p>
          <a:r>
            <a:rPr lang="en-US" dirty="0">
              <a:solidFill>
                <a:schemeClr val="tx1">
                  <a:lumMod val="65000"/>
                  <a:lumOff val="35000"/>
                </a:schemeClr>
              </a:solidFill>
            </a:rPr>
            <a:t>Rescuing a failing, but viable firm; and </a:t>
          </a:r>
        </a:p>
      </dgm:t>
    </dgm:pt>
    <dgm:pt modelId="{BCA7D12C-1805-4BA9-BE93-16302A3D9D9E}" type="parTrans" cxnId="{00D4DE70-FA50-4337-9C7B-EEB21E418280}">
      <dgm:prSet/>
      <dgm:spPr/>
      <dgm:t>
        <a:bodyPr/>
        <a:lstStyle/>
        <a:p>
          <a:endParaRPr lang="en-US"/>
        </a:p>
      </dgm:t>
    </dgm:pt>
    <dgm:pt modelId="{DE67C768-23F3-42A1-829B-0441CBA30F75}" type="sibTrans" cxnId="{00D4DE70-FA50-4337-9C7B-EEB21E418280}">
      <dgm:prSet phldrT="1" phldr="0"/>
      <dgm:spPr/>
      <dgm:t>
        <a:bodyPr/>
        <a:lstStyle/>
        <a:p>
          <a:r>
            <a:rPr lang="en-US"/>
            <a:t>1</a:t>
          </a:r>
        </a:p>
      </dgm:t>
    </dgm:pt>
    <dgm:pt modelId="{2AA5FFD0-77B6-498A-8263-78F5E5C465B9}">
      <dgm:prSet/>
      <dgm:spPr/>
      <dgm:t>
        <a:bodyPr/>
        <a:lstStyle/>
        <a:p>
          <a:r>
            <a:rPr lang="en-US" dirty="0">
              <a:solidFill>
                <a:schemeClr val="tx1">
                  <a:lumMod val="65000"/>
                  <a:lumOff val="35000"/>
                </a:schemeClr>
              </a:solidFill>
            </a:rPr>
            <a:t>Liquidating an unviable one and releasing its resources, including entrepreneur(s), for competing uses, and thereby provides the freedom to exit, the ultimate freedom. </a:t>
          </a:r>
        </a:p>
      </dgm:t>
    </dgm:pt>
    <dgm:pt modelId="{1EBA506D-79F0-4870-B7DC-F9D9A012278F}" type="parTrans" cxnId="{1EFDDFA7-99A1-4EE7-85CF-575C1438C490}">
      <dgm:prSet/>
      <dgm:spPr/>
      <dgm:t>
        <a:bodyPr/>
        <a:lstStyle/>
        <a:p>
          <a:endParaRPr lang="en-US"/>
        </a:p>
      </dgm:t>
    </dgm:pt>
    <dgm:pt modelId="{C968859B-F457-4CBD-B62C-612238E1EB76}" type="sibTrans" cxnId="{1EFDDFA7-99A1-4EE7-85CF-575C1438C490}">
      <dgm:prSet phldrT="2" phldr="0"/>
      <dgm:spPr/>
      <dgm:t>
        <a:bodyPr/>
        <a:lstStyle/>
        <a:p>
          <a:r>
            <a:rPr lang="en-US"/>
            <a:t>2</a:t>
          </a:r>
        </a:p>
      </dgm:t>
    </dgm:pt>
    <dgm:pt modelId="{B13ACBC0-DA05-46B3-80B8-7DCF3A4F117F}" type="pres">
      <dgm:prSet presAssocID="{DA888069-8EA3-479A-A47F-3357B5243962}" presName="Name0" presStyleCnt="0">
        <dgm:presLayoutVars>
          <dgm:animLvl val="lvl"/>
          <dgm:resizeHandles val="exact"/>
        </dgm:presLayoutVars>
      </dgm:prSet>
      <dgm:spPr/>
    </dgm:pt>
    <dgm:pt modelId="{AD8EE5B6-A550-4E65-A3BD-8F27ACBB3AB0}" type="pres">
      <dgm:prSet presAssocID="{48A23F1B-8B75-427D-90D4-9AD6628BC3E1}" presName="compositeNode" presStyleCnt="0">
        <dgm:presLayoutVars>
          <dgm:bulletEnabled val="1"/>
        </dgm:presLayoutVars>
      </dgm:prSet>
      <dgm:spPr/>
    </dgm:pt>
    <dgm:pt modelId="{1A1E40A0-AD84-4455-86D4-1981F1094811}" type="pres">
      <dgm:prSet presAssocID="{48A23F1B-8B75-427D-90D4-9AD6628BC3E1}" presName="bgRect" presStyleLbl="bgAccFollowNode1" presStyleIdx="0" presStyleCnt="2"/>
      <dgm:spPr/>
    </dgm:pt>
    <dgm:pt modelId="{92485E5B-4DC1-4C19-8D57-29F1E1EAFE83}" type="pres">
      <dgm:prSet presAssocID="{DE67C768-23F3-42A1-829B-0441CBA30F75}" presName="sibTransNodeCircle" presStyleLbl="alignNode1" presStyleIdx="0" presStyleCnt="4">
        <dgm:presLayoutVars>
          <dgm:chMax val="0"/>
          <dgm:bulletEnabled/>
        </dgm:presLayoutVars>
      </dgm:prSet>
      <dgm:spPr/>
    </dgm:pt>
    <dgm:pt modelId="{37062DAD-2FC7-4318-8139-DD02D7BE208F}" type="pres">
      <dgm:prSet presAssocID="{48A23F1B-8B75-427D-90D4-9AD6628BC3E1}" presName="bottomLine" presStyleLbl="alignNode1" presStyleIdx="1" presStyleCnt="4">
        <dgm:presLayoutVars/>
      </dgm:prSet>
      <dgm:spPr/>
    </dgm:pt>
    <dgm:pt modelId="{DDE73175-F0E2-416B-8BA8-A5843987AC62}" type="pres">
      <dgm:prSet presAssocID="{48A23F1B-8B75-427D-90D4-9AD6628BC3E1}" presName="nodeText" presStyleLbl="bgAccFollowNode1" presStyleIdx="0" presStyleCnt="2">
        <dgm:presLayoutVars>
          <dgm:bulletEnabled val="1"/>
        </dgm:presLayoutVars>
      </dgm:prSet>
      <dgm:spPr/>
    </dgm:pt>
    <dgm:pt modelId="{45CA1084-363D-4FDB-92FC-FF90A2E6EC55}" type="pres">
      <dgm:prSet presAssocID="{DE67C768-23F3-42A1-829B-0441CBA30F75}" presName="sibTrans" presStyleCnt="0"/>
      <dgm:spPr/>
    </dgm:pt>
    <dgm:pt modelId="{CF7FE806-11F7-4989-B2EC-2C87C28AE369}" type="pres">
      <dgm:prSet presAssocID="{2AA5FFD0-77B6-498A-8263-78F5E5C465B9}" presName="compositeNode" presStyleCnt="0">
        <dgm:presLayoutVars>
          <dgm:bulletEnabled val="1"/>
        </dgm:presLayoutVars>
      </dgm:prSet>
      <dgm:spPr/>
    </dgm:pt>
    <dgm:pt modelId="{8FBB784F-B8F9-46BC-A8EF-52746D49175E}" type="pres">
      <dgm:prSet presAssocID="{2AA5FFD0-77B6-498A-8263-78F5E5C465B9}" presName="bgRect" presStyleLbl="bgAccFollowNode1" presStyleIdx="1" presStyleCnt="2"/>
      <dgm:spPr/>
    </dgm:pt>
    <dgm:pt modelId="{B5E53E6B-B19E-4F3F-A8D1-7586815EFD58}" type="pres">
      <dgm:prSet presAssocID="{C968859B-F457-4CBD-B62C-612238E1EB76}" presName="sibTransNodeCircle" presStyleLbl="alignNode1" presStyleIdx="2" presStyleCnt="4">
        <dgm:presLayoutVars>
          <dgm:chMax val="0"/>
          <dgm:bulletEnabled/>
        </dgm:presLayoutVars>
      </dgm:prSet>
      <dgm:spPr/>
    </dgm:pt>
    <dgm:pt modelId="{850D786F-4B1B-4BB4-B645-D5777B311397}" type="pres">
      <dgm:prSet presAssocID="{2AA5FFD0-77B6-498A-8263-78F5E5C465B9}" presName="bottomLine" presStyleLbl="alignNode1" presStyleIdx="3" presStyleCnt="4">
        <dgm:presLayoutVars/>
      </dgm:prSet>
      <dgm:spPr/>
    </dgm:pt>
    <dgm:pt modelId="{7A0CF577-C5DE-49A9-B5BB-A9E7441007C3}" type="pres">
      <dgm:prSet presAssocID="{2AA5FFD0-77B6-498A-8263-78F5E5C465B9}" presName="nodeText" presStyleLbl="bgAccFollowNode1" presStyleIdx="1" presStyleCnt="2">
        <dgm:presLayoutVars>
          <dgm:bulletEnabled val="1"/>
        </dgm:presLayoutVars>
      </dgm:prSet>
      <dgm:spPr/>
    </dgm:pt>
  </dgm:ptLst>
  <dgm:cxnLst>
    <dgm:cxn modelId="{63610D17-6644-44E9-BEDD-DD2905BB4300}" type="presOf" srcId="{C968859B-F457-4CBD-B62C-612238E1EB76}" destId="{B5E53E6B-B19E-4F3F-A8D1-7586815EFD58}" srcOrd="0" destOrd="0" presId="urn:microsoft.com/office/officeart/2016/7/layout/BasicLinearProcessNumbered"/>
    <dgm:cxn modelId="{0BCCF935-A121-4F68-ACD5-C3DA7465357D}" type="presOf" srcId="{DA888069-8EA3-479A-A47F-3357B5243962}" destId="{B13ACBC0-DA05-46B3-80B8-7DCF3A4F117F}" srcOrd="0" destOrd="0" presId="urn:microsoft.com/office/officeart/2016/7/layout/BasicLinearProcessNumbered"/>
    <dgm:cxn modelId="{07F1BB6D-A2D1-4FF5-83F2-97A1A42CA63E}" type="presOf" srcId="{2AA5FFD0-77B6-498A-8263-78F5E5C465B9}" destId="{7A0CF577-C5DE-49A9-B5BB-A9E7441007C3}" srcOrd="1" destOrd="0" presId="urn:microsoft.com/office/officeart/2016/7/layout/BasicLinearProcessNumbered"/>
    <dgm:cxn modelId="{00D4DE70-FA50-4337-9C7B-EEB21E418280}" srcId="{DA888069-8EA3-479A-A47F-3357B5243962}" destId="{48A23F1B-8B75-427D-90D4-9AD6628BC3E1}" srcOrd="0" destOrd="0" parTransId="{BCA7D12C-1805-4BA9-BE93-16302A3D9D9E}" sibTransId="{DE67C768-23F3-42A1-829B-0441CBA30F75}"/>
    <dgm:cxn modelId="{152A7771-DE63-4689-B5A3-D40BD4AF001C}" type="presOf" srcId="{2AA5FFD0-77B6-498A-8263-78F5E5C465B9}" destId="{8FBB784F-B8F9-46BC-A8EF-52746D49175E}" srcOrd="0" destOrd="0" presId="urn:microsoft.com/office/officeart/2016/7/layout/BasicLinearProcessNumbered"/>
    <dgm:cxn modelId="{7AD3F181-3431-4D5A-86A1-DE42CB84C4DE}" type="presOf" srcId="{48A23F1B-8B75-427D-90D4-9AD6628BC3E1}" destId="{DDE73175-F0E2-416B-8BA8-A5843987AC62}" srcOrd="1" destOrd="0" presId="urn:microsoft.com/office/officeart/2016/7/layout/BasicLinearProcessNumbered"/>
    <dgm:cxn modelId="{6CCC068F-77D4-4A6D-A863-E55C55505958}" type="presOf" srcId="{DE67C768-23F3-42A1-829B-0441CBA30F75}" destId="{92485E5B-4DC1-4C19-8D57-29F1E1EAFE83}" srcOrd="0" destOrd="0" presId="urn:microsoft.com/office/officeart/2016/7/layout/BasicLinearProcessNumbered"/>
    <dgm:cxn modelId="{A597E2A0-AFAD-41AF-8199-A9A2AD71E103}" type="presOf" srcId="{48A23F1B-8B75-427D-90D4-9AD6628BC3E1}" destId="{1A1E40A0-AD84-4455-86D4-1981F1094811}" srcOrd="0" destOrd="0" presId="urn:microsoft.com/office/officeart/2016/7/layout/BasicLinearProcessNumbered"/>
    <dgm:cxn modelId="{1EFDDFA7-99A1-4EE7-85CF-575C1438C490}" srcId="{DA888069-8EA3-479A-A47F-3357B5243962}" destId="{2AA5FFD0-77B6-498A-8263-78F5E5C465B9}" srcOrd="1" destOrd="0" parTransId="{1EBA506D-79F0-4870-B7DC-F9D9A012278F}" sibTransId="{C968859B-F457-4CBD-B62C-612238E1EB76}"/>
    <dgm:cxn modelId="{28FC19F5-91E5-40F5-A473-7661E7B258DC}" type="presParOf" srcId="{B13ACBC0-DA05-46B3-80B8-7DCF3A4F117F}" destId="{AD8EE5B6-A550-4E65-A3BD-8F27ACBB3AB0}" srcOrd="0" destOrd="0" presId="urn:microsoft.com/office/officeart/2016/7/layout/BasicLinearProcessNumbered"/>
    <dgm:cxn modelId="{D7F0CF3C-3E74-401F-95D5-EB1A11719D6F}" type="presParOf" srcId="{AD8EE5B6-A550-4E65-A3BD-8F27ACBB3AB0}" destId="{1A1E40A0-AD84-4455-86D4-1981F1094811}" srcOrd="0" destOrd="0" presId="urn:microsoft.com/office/officeart/2016/7/layout/BasicLinearProcessNumbered"/>
    <dgm:cxn modelId="{DD0D5D57-C3F7-4778-93AF-FD1D163364AF}" type="presParOf" srcId="{AD8EE5B6-A550-4E65-A3BD-8F27ACBB3AB0}" destId="{92485E5B-4DC1-4C19-8D57-29F1E1EAFE83}" srcOrd="1" destOrd="0" presId="urn:microsoft.com/office/officeart/2016/7/layout/BasicLinearProcessNumbered"/>
    <dgm:cxn modelId="{EBA43ACD-BFD8-4AEF-86EC-FDF5C8BB6BB7}" type="presParOf" srcId="{AD8EE5B6-A550-4E65-A3BD-8F27ACBB3AB0}" destId="{37062DAD-2FC7-4318-8139-DD02D7BE208F}" srcOrd="2" destOrd="0" presId="urn:microsoft.com/office/officeart/2016/7/layout/BasicLinearProcessNumbered"/>
    <dgm:cxn modelId="{935484E0-9786-4498-8746-D7A181DC20B1}" type="presParOf" srcId="{AD8EE5B6-A550-4E65-A3BD-8F27ACBB3AB0}" destId="{DDE73175-F0E2-416B-8BA8-A5843987AC62}" srcOrd="3" destOrd="0" presId="urn:microsoft.com/office/officeart/2016/7/layout/BasicLinearProcessNumbered"/>
    <dgm:cxn modelId="{B876D65D-069A-4909-9ECC-E88037A18AB1}" type="presParOf" srcId="{B13ACBC0-DA05-46B3-80B8-7DCF3A4F117F}" destId="{45CA1084-363D-4FDB-92FC-FF90A2E6EC55}" srcOrd="1" destOrd="0" presId="urn:microsoft.com/office/officeart/2016/7/layout/BasicLinearProcessNumbered"/>
    <dgm:cxn modelId="{13069DB0-5918-4853-98F2-63475F56BF72}" type="presParOf" srcId="{B13ACBC0-DA05-46B3-80B8-7DCF3A4F117F}" destId="{CF7FE806-11F7-4989-B2EC-2C87C28AE369}" srcOrd="2" destOrd="0" presId="urn:microsoft.com/office/officeart/2016/7/layout/BasicLinearProcessNumbered"/>
    <dgm:cxn modelId="{52C3152C-5A48-43B3-A643-112E004DD70E}" type="presParOf" srcId="{CF7FE806-11F7-4989-B2EC-2C87C28AE369}" destId="{8FBB784F-B8F9-46BC-A8EF-52746D49175E}" srcOrd="0" destOrd="0" presId="urn:microsoft.com/office/officeart/2016/7/layout/BasicLinearProcessNumbered"/>
    <dgm:cxn modelId="{2170EFF0-89A0-4473-9A0C-F05374B37622}" type="presParOf" srcId="{CF7FE806-11F7-4989-B2EC-2C87C28AE369}" destId="{B5E53E6B-B19E-4F3F-A8D1-7586815EFD58}" srcOrd="1" destOrd="0" presId="urn:microsoft.com/office/officeart/2016/7/layout/BasicLinearProcessNumbered"/>
    <dgm:cxn modelId="{FEDA7731-3E9B-4AC1-9C1E-84062186ED80}" type="presParOf" srcId="{CF7FE806-11F7-4989-B2EC-2C87C28AE369}" destId="{850D786F-4B1B-4BB4-B645-D5777B311397}" srcOrd="2" destOrd="0" presId="urn:microsoft.com/office/officeart/2016/7/layout/BasicLinearProcessNumbered"/>
    <dgm:cxn modelId="{249B5BD8-2EA3-4036-B909-0753775C2BBE}" type="presParOf" srcId="{CF7FE806-11F7-4989-B2EC-2C87C28AE369}" destId="{7A0CF577-C5DE-49A9-B5BB-A9E7441007C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EB9D68-3641-48B4-8B13-216CA787B79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IN"/>
        </a:p>
      </dgm:t>
    </dgm:pt>
    <dgm:pt modelId="{8276A682-0C45-432D-B9A0-D0C2A97A2769}">
      <dgm:prSet phldrT="[Text]"/>
      <dgm:spPr/>
      <dgm:t>
        <a:bodyPr/>
        <a:lstStyle/>
        <a:p>
          <a:r>
            <a:rPr lang="en-IN" dirty="0">
              <a:solidFill>
                <a:schemeClr val="accent1">
                  <a:lumMod val="50000"/>
                </a:schemeClr>
              </a:solidFill>
            </a:rPr>
            <a:t>Resolution of Corporate Body</a:t>
          </a:r>
        </a:p>
      </dgm:t>
    </dgm:pt>
    <dgm:pt modelId="{E3912CF3-AC86-4660-A38E-C025373B0FBD}" type="parTrans" cxnId="{ABF45959-A84F-4C32-B174-4DEC1F570E10}">
      <dgm:prSet/>
      <dgm:spPr/>
      <dgm:t>
        <a:bodyPr/>
        <a:lstStyle/>
        <a:p>
          <a:endParaRPr lang="en-IN"/>
        </a:p>
      </dgm:t>
    </dgm:pt>
    <dgm:pt modelId="{17531E28-D8BD-43D9-BE85-F885C998B21B}" type="sibTrans" cxnId="{ABF45959-A84F-4C32-B174-4DEC1F570E10}">
      <dgm:prSet/>
      <dgm:spPr/>
      <dgm:t>
        <a:bodyPr/>
        <a:lstStyle/>
        <a:p>
          <a:endParaRPr lang="en-IN"/>
        </a:p>
      </dgm:t>
    </dgm:pt>
    <dgm:pt modelId="{7B06CCB4-2D02-47BC-8747-D0293A97D051}">
      <dgm:prSet phldrT="[Text]"/>
      <dgm:spPr/>
      <dgm:t>
        <a:bodyPr/>
        <a:lstStyle/>
        <a:p>
          <a:r>
            <a:rPr lang="en-IN" dirty="0">
              <a:solidFill>
                <a:schemeClr val="accent1">
                  <a:lumMod val="50000"/>
                </a:schemeClr>
              </a:solidFill>
            </a:rPr>
            <a:t>Maximization of Enterprise Value</a:t>
          </a:r>
        </a:p>
      </dgm:t>
    </dgm:pt>
    <dgm:pt modelId="{2CEA527C-9DD0-47F4-AEC0-C304C7DB0F51}" type="parTrans" cxnId="{541059D2-7988-4370-9D47-CE9D0CAE59A5}">
      <dgm:prSet/>
      <dgm:spPr/>
      <dgm:t>
        <a:bodyPr/>
        <a:lstStyle/>
        <a:p>
          <a:endParaRPr lang="en-IN"/>
        </a:p>
      </dgm:t>
    </dgm:pt>
    <dgm:pt modelId="{3FCA22AC-166B-4729-9EC9-43240C944F3D}" type="sibTrans" cxnId="{541059D2-7988-4370-9D47-CE9D0CAE59A5}">
      <dgm:prSet/>
      <dgm:spPr/>
      <dgm:t>
        <a:bodyPr/>
        <a:lstStyle/>
        <a:p>
          <a:endParaRPr lang="en-IN"/>
        </a:p>
      </dgm:t>
    </dgm:pt>
    <dgm:pt modelId="{4C0EEB8C-FD47-489B-B3B1-8C924463C34F}">
      <dgm:prSet phldrT="[Text]"/>
      <dgm:spPr/>
      <dgm:t>
        <a:bodyPr/>
        <a:lstStyle/>
        <a:p>
          <a:r>
            <a:rPr lang="en-US" dirty="0">
              <a:solidFill>
                <a:schemeClr val="accent1">
                  <a:lumMod val="50000"/>
                </a:schemeClr>
              </a:solidFill>
            </a:rPr>
            <a:t>Promotion of Entrepreneurship, availability of credit and balancing of interests</a:t>
          </a:r>
          <a:endParaRPr lang="en-IN" dirty="0">
            <a:solidFill>
              <a:schemeClr val="accent1">
                <a:lumMod val="50000"/>
              </a:schemeClr>
            </a:solidFill>
          </a:endParaRPr>
        </a:p>
      </dgm:t>
    </dgm:pt>
    <dgm:pt modelId="{9AE45BA8-EED5-4B2B-B4F5-E3BF4E1D4311}" type="parTrans" cxnId="{686DCB9A-B85D-4152-A9E0-AABCEE55948F}">
      <dgm:prSet/>
      <dgm:spPr/>
      <dgm:t>
        <a:bodyPr/>
        <a:lstStyle/>
        <a:p>
          <a:endParaRPr lang="en-IN"/>
        </a:p>
      </dgm:t>
    </dgm:pt>
    <dgm:pt modelId="{8F135514-36B4-415D-A257-AFF7EDF14063}" type="sibTrans" cxnId="{686DCB9A-B85D-4152-A9E0-AABCEE55948F}">
      <dgm:prSet/>
      <dgm:spPr/>
      <dgm:t>
        <a:bodyPr/>
        <a:lstStyle/>
        <a:p>
          <a:endParaRPr lang="en-IN"/>
        </a:p>
      </dgm:t>
    </dgm:pt>
    <dgm:pt modelId="{BF08311A-F166-4644-A8B5-BE1A036CF397}" type="pres">
      <dgm:prSet presAssocID="{08EB9D68-3641-48B4-8B13-216CA787B790}" presName="Name0" presStyleCnt="0">
        <dgm:presLayoutVars>
          <dgm:chMax val="11"/>
          <dgm:chPref val="11"/>
          <dgm:dir/>
          <dgm:resizeHandles/>
        </dgm:presLayoutVars>
      </dgm:prSet>
      <dgm:spPr/>
    </dgm:pt>
    <dgm:pt modelId="{5A8187D8-D368-495B-B549-7C98BB1860CA}" type="pres">
      <dgm:prSet presAssocID="{4C0EEB8C-FD47-489B-B3B1-8C924463C34F}" presName="Accent3" presStyleCnt="0"/>
      <dgm:spPr/>
    </dgm:pt>
    <dgm:pt modelId="{ECD8349E-4E1A-46E4-9563-93902998AFA4}" type="pres">
      <dgm:prSet presAssocID="{4C0EEB8C-FD47-489B-B3B1-8C924463C34F}" presName="Accent" presStyleLbl="node1" presStyleIdx="0" presStyleCnt="3" custLinFactNeighborX="1111" custLinFactNeighborY="-390"/>
      <dgm:spPr>
        <a:solidFill>
          <a:schemeClr val="accent1">
            <a:lumMod val="40000"/>
            <a:lumOff val="60000"/>
          </a:schemeClr>
        </a:solidFill>
      </dgm:spPr>
    </dgm:pt>
    <dgm:pt modelId="{A9E73F2E-C7A0-4CB1-A259-16E25C9D2A7D}" type="pres">
      <dgm:prSet presAssocID="{4C0EEB8C-FD47-489B-B3B1-8C924463C34F}" presName="ParentBackground3" presStyleCnt="0"/>
      <dgm:spPr/>
    </dgm:pt>
    <dgm:pt modelId="{28B2F768-2AEC-4E67-82B4-1B8D08C82BC0}" type="pres">
      <dgm:prSet presAssocID="{4C0EEB8C-FD47-489B-B3B1-8C924463C34F}" presName="ParentBackground" presStyleLbl="fgAcc1" presStyleIdx="0" presStyleCnt="3" custLinFactNeighborY="7"/>
      <dgm:spPr/>
    </dgm:pt>
    <dgm:pt modelId="{2346AB7D-8AC6-4D27-828B-FBF7E8FD1C6A}" type="pres">
      <dgm:prSet presAssocID="{4C0EEB8C-FD47-489B-B3B1-8C924463C34F}" presName="Parent3" presStyleLbl="revTx" presStyleIdx="0" presStyleCnt="0">
        <dgm:presLayoutVars>
          <dgm:chMax val="1"/>
          <dgm:chPref val="1"/>
          <dgm:bulletEnabled val="1"/>
        </dgm:presLayoutVars>
      </dgm:prSet>
      <dgm:spPr/>
    </dgm:pt>
    <dgm:pt modelId="{7DC95931-6B03-4029-8809-F608CE1DFF71}" type="pres">
      <dgm:prSet presAssocID="{7B06CCB4-2D02-47BC-8747-D0293A97D051}" presName="Accent2" presStyleCnt="0"/>
      <dgm:spPr/>
    </dgm:pt>
    <dgm:pt modelId="{827B85BC-D90A-4474-BC6A-3E7B0A1AFF50}" type="pres">
      <dgm:prSet presAssocID="{7B06CCB4-2D02-47BC-8747-D0293A97D051}" presName="Accent" presStyleLbl="node1" presStyleIdx="1" presStyleCnt="3"/>
      <dgm:spPr>
        <a:solidFill>
          <a:schemeClr val="accent1">
            <a:lumMod val="40000"/>
            <a:lumOff val="60000"/>
          </a:schemeClr>
        </a:solidFill>
      </dgm:spPr>
    </dgm:pt>
    <dgm:pt modelId="{0D2DE627-F138-445F-8D3A-CF10447BF3DC}" type="pres">
      <dgm:prSet presAssocID="{7B06CCB4-2D02-47BC-8747-D0293A97D051}" presName="ParentBackground2" presStyleCnt="0"/>
      <dgm:spPr/>
    </dgm:pt>
    <dgm:pt modelId="{DAB18379-346E-4CBF-832F-8EEACAA3CBE4}" type="pres">
      <dgm:prSet presAssocID="{7B06CCB4-2D02-47BC-8747-D0293A97D051}" presName="ParentBackground" presStyleLbl="fgAcc1" presStyleIdx="1" presStyleCnt="3"/>
      <dgm:spPr/>
    </dgm:pt>
    <dgm:pt modelId="{0F25291E-03C3-41E0-B9A1-AB45634781F0}" type="pres">
      <dgm:prSet presAssocID="{7B06CCB4-2D02-47BC-8747-D0293A97D051}" presName="Parent2" presStyleLbl="revTx" presStyleIdx="0" presStyleCnt="0">
        <dgm:presLayoutVars>
          <dgm:chMax val="1"/>
          <dgm:chPref val="1"/>
          <dgm:bulletEnabled val="1"/>
        </dgm:presLayoutVars>
      </dgm:prSet>
      <dgm:spPr/>
    </dgm:pt>
    <dgm:pt modelId="{2E6F4329-5224-4C35-B657-007CE7FFBC3A}" type="pres">
      <dgm:prSet presAssocID="{8276A682-0C45-432D-B9A0-D0C2A97A2769}" presName="Accent1" presStyleCnt="0"/>
      <dgm:spPr/>
    </dgm:pt>
    <dgm:pt modelId="{16A85270-C20F-4ECB-AF22-BBB7DBC5F0A4}" type="pres">
      <dgm:prSet presAssocID="{8276A682-0C45-432D-B9A0-D0C2A97A2769}" presName="Accent" presStyleLbl="node1" presStyleIdx="2" presStyleCnt="3"/>
      <dgm:spPr>
        <a:solidFill>
          <a:schemeClr val="accent1">
            <a:lumMod val="40000"/>
            <a:lumOff val="60000"/>
          </a:schemeClr>
        </a:solidFill>
      </dgm:spPr>
    </dgm:pt>
    <dgm:pt modelId="{856B3DC0-B3ED-4D1D-939D-47D0E2669C88}" type="pres">
      <dgm:prSet presAssocID="{8276A682-0C45-432D-B9A0-D0C2A97A2769}" presName="ParentBackground1" presStyleCnt="0"/>
      <dgm:spPr/>
    </dgm:pt>
    <dgm:pt modelId="{B7A3A44D-5938-4C8D-A9AE-CAA832A03178}" type="pres">
      <dgm:prSet presAssocID="{8276A682-0C45-432D-B9A0-D0C2A97A2769}" presName="ParentBackground" presStyleLbl="fgAcc1" presStyleIdx="2" presStyleCnt="3"/>
      <dgm:spPr/>
    </dgm:pt>
    <dgm:pt modelId="{5500ED3D-A7FB-4A51-A120-979ED18665B7}" type="pres">
      <dgm:prSet presAssocID="{8276A682-0C45-432D-B9A0-D0C2A97A2769}" presName="Parent1" presStyleLbl="revTx" presStyleIdx="0" presStyleCnt="0">
        <dgm:presLayoutVars>
          <dgm:chMax val="1"/>
          <dgm:chPref val="1"/>
          <dgm:bulletEnabled val="1"/>
        </dgm:presLayoutVars>
      </dgm:prSet>
      <dgm:spPr/>
    </dgm:pt>
  </dgm:ptLst>
  <dgm:cxnLst>
    <dgm:cxn modelId="{309DC11B-FD21-46C6-8294-BC6710678FD2}" type="presOf" srcId="{08EB9D68-3641-48B4-8B13-216CA787B790}" destId="{BF08311A-F166-4644-A8B5-BE1A036CF397}" srcOrd="0" destOrd="0" presId="urn:microsoft.com/office/officeart/2011/layout/CircleProcess"/>
    <dgm:cxn modelId="{9B86EF1F-540D-4156-9F0B-F69353AB7406}" type="presOf" srcId="{8276A682-0C45-432D-B9A0-D0C2A97A2769}" destId="{5500ED3D-A7FB-4A51-A120-979ED18665B7}" srcOrd="1" destOrd="0" presId="urn:microsoft.com/office/officeart/2011/layout/CircleProcess"/>
    <dgm:cxn modelId="{ABF45959-A84F-4C32-B174-4DEC1F570E10}" srcId="{08EB9D68-3641-48B4-8B13-216CA787B790}" destId="{8276A682-0C45-432D-B9A0-D0C2A97A2769}" srcOrd="0" destOrd="0" parTransId="{E3912CF3-AC86-4660-A38E-C025373B0FBD}" sibTransId="{17531E28-D8BD-43D9-BE85-F885C998B21B}"/>
    <dgm:cxn modelId="{4D3B3187-5646-4667-BBFB-C6804D93D88F}" type="presOf" srcId="{7B06CCB4-2D02-47BC-8747-D0293A97D051}" destId="{0F25291E-03C3-41E0-B9A1-AB45634781F0}" srcOrd="1" destOrd="0" presId="urn:microsoft.com/office/officeart/2011/layout/CircleProcess"/>
    <dgm:cxn modelId="{3E5F4A91-A5FE-41D8-AF91-9484D50338D0}" type="presOf" srcId="{4C0EEB8C-FD47-489B-B3B1-8C924463C34F}" destId="{28B2F768-2AEC-4E67-82B4-1B8D08C82BC0}" srcOrd="0" destOrd="0" presId="urn:microsoft.com/office/officeart/2011/layout/CircleProcess"/>
    <dgm:cxn modelId="{0AD46F98-FDBE-46BB-A549-4A26A24C54AF}" type="presOf" srcId="{7B06CCB4-2D02-47BC-8747-D0293A97D051}" destId="{DAB18379-346E-4CBF-832F-8EEACAA3CBE4}" srcOrd="0" destOrd="0" presId="urn:microsoft.com/office/officeart/2011/layout/CircleProcess"/>
    <dgm:cxn modelId="{686DCB9A-B85D-4152-A9E0-AABCEE55948F}" srcId="{08EB9D68-3641-48B4-8B13-216CA787B790}" destId="{4C0EEB8C-FD47-489B-B3B1-8C924463C34F}" srcOrd="2" destOrd="0" parTransId="{9AE45BA8-EED5-4B2B-B4F5-E3BF4E1D4311}" sibTransId="{8F135514-36B4-415D-A257-AFF7EDF14063}"/>
    <dgm:cxn modelId="{17DB01D2-6529-4139-BD79-289C7C2A5E10}" type="presOf" srcId="{4C0EEB8C-FD47-489B-B3B1-8C924463C34F}" destId="{2346AB7D-8AC6-4D27-828B-FBF7E8FD1C6A}" srcOrd="1" destOrd="0" presId="urn:microsoft.com/office/officeart/2011/layout/CircleProcess"/>
    <dgm:cxn modelId="{541059D2-7988-4370-9D47-CE9D0CAE59A5}" srcId="{08EB9D68-3641-48B4-8B13-216CA787B790}" destId="{7B06CCB4-2D02-47BC-8747-D0293A97D051}" srcOrd="1" destOrd="0" parTransId="{2CEA527C-9DD0-47F4-AEC0-C304C7DB0F51}" sibTransId="{3FCA22AC-166B-4729-9EC9-43240C944F3D}"/>
    <dgm:cxn modelId="{61985ADB-433E-4403-8FD2-29C149C0A72A}" type="presOf" srcId="{8276A682-0C45-432D-B9A0-D0C2A97A2769}" destId="{B7A3A44D-5938-4C8D-A9AE-CAA832A03178}" srcOrd="0" destOrd="0" presId="urn:microsoft.com/office/officeart/2011/layout/CircleProcess"/>
    <dgm:cxn modelId="{B1FCE1F3-01BD-407C-A84C-41D81FF7BCEB}" type="presParOf" srcId="{BF08311A-F166-4644-A8B5-BE1A036CF397}" destId="{5A8187D8-D368-495B-B549-7C98BB1860CA}" srcOrd="0" destOrd="0" presId="urn:microsoft.com/office/officeart/2011/layout/CircleProcess"/>
    <dgm:cxn modelId="{E0C0DA3B-D07B-485B-83A4-FD6E83EFFDC6}" type="presParOf" srcId="{5A8187D8-D368-495B-B549-7C98BB1860CA}" destId="{ECD8349E-4E1A-46E4-9563-93902998AFA4}" srcOrd="0" destOrd="0" presId="urn:microsoft.com/office/officeart/2011/layout/CircleProcess"/>
    <dgm:cxn modelId="{10961581-0AD7-4ECD-B1A5-DB3DDC5ACD5D}" type="presParOf" srcId="{BF08311A-F166-4644-A8B5-BE1A036CF397}" destId="{A9E73F2E-C7A0-4CB1-A259-16E25C9D2A7D}" srcOrd="1" destOrd="0" presId="urn:microsoft.com/office/officeart/2011/layout/CircleProcess"/>
    <dgm:cxn modelId="{0706EF27-1421-4047-9557-CB49085B3FD1}" type="presParOf" srcId="{A9E73F2E-C7A0-4CB1-A259-16E25C9D2A7D}" destId="{28B2F768-2AEC-4E67-82B4-1B8D08C82BC0}" srcOrd="0" destOrd="0" presId="urn:microsoft.com/office/officeart/2011/layout/CircleProcess"/>
    <dgm:cxn modelId="{27A83DC9-99A6-4F57-82E2-BAAD643AD462}" type="presParOf" srcId="{BF08311A-F166-4644-A8B5-BE1A036CF397}" destId="{2346AB7D-8AC6-4D27-828B-FBF7E8FD1C6A}" srcOrd="2" destOrd="0" presId="urn:microsoft.com/office/officeart/2011/layout/CircleProcess"/>
    <dgm:cxn modelId="{DAA44A84-3290-4923-BCA5-8523E60DF814}" type="presParOf" srcId="{BF08311A-F166-4644-A8B5-BE1A036CF397}" destId="{7DC95931-6B03-4029-8809-F608CE1DFF71}" srcOrd="3" destOrd="0" presId="urn:microsoft.com/office/officeart/2011/layout/CircleProcess"/>
    <dgm:cxn modelId="{57944A58-5866-410B-8F54-2176018D4CDA}" type="presParOf" srcId="{7DC95931-6B03-4029-8809-F608CE1DFF71}" destId="{827B85BC-D90A-4474-BC6A-3E7B0A1AFF50}" srcOrd="0" destOrd="0" presId="urn:microsoft.com/office/officeart/2011/layout/CircleProcess"/>
    <dgm:cxn modelId="{B6D127C4-85B2-488A-BB45-CB7FA641AF7C}" type="presParOf" srcId="{BF08311A-F166-4644-A8B5-BE1A036CF397}" destId="{0D2DE627-F138-445F-8D3A-CF10447BF3DC}" srcOrd="4" destOrd="0" presId="urn:microsoft.com/office/officeart/2011/layout/CircleProcess"/>
    <dgm:cxn modelId="{43AAB319-F10D-4F85-A71A-54849E2A9FE1}" type="presParOf" srcId="{0D2DE627-F138-445F-8D3A-CF10447BF3DC}" destId="{DAB18379-346E-4CBF-832F-8EEACAA3CBE4}" srcOrd="0" destOrd="0" presId="urn:microsoft.com/office/officeart/2011/layout/CircleProcess"/>
    <dgm:cxn modelId="{DB04F94F-E09D-4530-B7BB-03B08945BFC1}" type="presParOf" srcId="{BF08311A-F166-4644-A8B5-BE1A036CF397}" destId="{0F25291E-03C3-41E0-B9A1-AB45634781F0}" srcOrd="5" destOrd="0" presId="urn:microsoft.com/office/officeart/2011/layout/CircleProcess"/>
    <dgm:cxn modelId="{445892D6-C0C6-4828-937E-DFD37AC8CD2E}" type="presParOf" srcId="{BF08311A-F166-4644-A8B5-BE1A036CF397}" destId="{2E6F4329-5224-4C35-B657-007CE7FFBC3A}" srcOrd="6" destOrd="0" presId="urn:microsoft.com/office/officeart/2011/layout/CircleProcess"/>
    <dgm:cxn modelId="{4A1FAC71-2391-4901-9282-464CE67E3847}" type="presParOf" srcId="{2E6F4329-5224-4C35-B657-007CE7FFBC3A}" destId="{16A85270-C20F-4ECB-AF22-BBB7DBC5F0A4}" srcOrd="0" destOrd="0" presId="urn:microsoft.com/office/officeart/2011/layout/CircleProcess"/>
    <dgm:cxn modelId="{072D2BE7-7ED4-4521-AB09-1990D7C1B638}" type="presParOf" srcId="{BF08311A-F166-4644-A8B5-BE1A036CF397}" destId="{856B3DC0-B3ED-4D1D-939D-47D0E2669C88}" srcOrd="7" destOrd="0" presId="urn:microsoft.com/office/officeart/2011/layout/CircleProcess"/>
    <dgm:cxn modelId="{03AC7685-15AA-4FC2-AD02-ED070B4DA99C}" type="presParOf" srcId="{856B3DC0-B3ED-4D1D-939D-47D0E2669C88}" destId="{B7A3A44D-5938-4C8D-A9AE-CAA832A03178}" srcOrd="0" destOrd="0" presId="urn:microsoft.com/office/officeart/2011/layout/CircleProcess"/>
    <dgm:cxn modelId="{BF451678-B303-4F24-84CE-0AFF40E706A6}" type="presParOf" srcId="{BF08311A-F166-4644-A8B5-BE1A036CF397}" destId="{5500ED3D-A7FB-4A51-A120-979ED18665B7}"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FF365-B48C-4F6B-9540-4B3A628F9DA0}">
      <dsp:nvSpPr>
        <dsp:cNvPr id="0" name=""/>
        <dsp:cNvSpPr/>
      </dsp:nvSpPr>
      <dsp:spPr>
        <a:xfrm>
          <a:off x="478800" y="1095669"/>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4E924-19D2-4147-9FB7-1B41EEDC4C7F}">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9A0DCC-E735-46EB-88BE-788561568877}">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Faulty </a:t>
          </a:r>
          <a:r>
            <a:rPr lang="en-US" sz="1400" kern="1200" dirty="0"/>
            <a:t>BUSINESS PRACTISEs</a:t>
          </a:r>
        </a:p>
      </dsp:txBody>
      <dsp:txXfrm>
        <a:off x="127800" y="2535669"/>
        <a:ext cx="1800000" cy="720000"/>
      </dsp:txXfrm>
    </dsp:sp>
    <dsp:sp modelId="{69C24415-A67D-40F7-874D-3F1AD567E932}">
      <dsp:nvSpPr>
        <dsp:cNvPr id="0" name=""/>
        <dsp:cNvSpPr/>
      </dsp:nvSpPr>
      <dsp:spPr>
        <a:xfrm>
          <a:off x="2593800" y="1095669"/>
          <a:ext cx="1098000" cy="1098000"/>
        </a:xfrm>
        <a:prstGeom prst="round2DiagRect">
          <a:avLst>
            <a:gd name="adj1" fmla="val 29727"/>
            <a:gd name="adj2" fmla="val 0"/>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dsp:style>
    </dsp:sp>
    <dsp:sp modelId="{9A852BF2-430D-462B-BFC9-8FD9260310B9}">
      <dsp:nvSpPr>
        <dsp:cNvPr id="0" name=""/>
        <dsp:cNvSpPr/>
      </dsp:nvSpPr>
      <dsp:spPr>
        <a:xfrm>
          <a:off x="2827800" y="132966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D86DD2-2A61-4C74-BC5C-4EAB276E0FC2}">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endParaRPr lang="en-US" sz="1400" kern="1200" dirty="0"/>
        </a:p>
      </dsp:txBody>
      <dsp:txXfrm>
        <a:off x="2242800" y="2535669"/>
        <a:ext cx="1800000" cy="720000"/>
      </dsp:txXfrm>
    </dsp:sp>
    <dsp:sp modelId="{2E8C0A50-1759-4E27-91A0-A9D84248159F}">
      <dsp:nvSpPr>
        <dsp:cNvPr id="0" name=""/>
        <dsp:cNvSpPr/>
      </dsp:nvSpPr>
      <dsp:spPr>
        <a:xfrm>
          <a:off x="4708800" y="1095669"/>
          <a:ext cx="1098000" cy="1098000"/>
        </a:xfrm>
        <a:prstGeom prst="round2DiagRect">
          <a:avLst>
            <a:gd name="adj1" fmla="val 29727"/>
            <a:gd name="adj2" fmla="val 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8BE96A1D-071A-4DDD-B8F0-A340F338AE60}">
      <dsp:nvSpPr>
        <dsp:cNvPr id="0" name=""/>
        <dsp:cNvSpPr/>
      </dsp:nvSpPr>
      <dsp:spPr>
        <a:xfrm>
          <a:off x="4942800" y="132966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8EA545-1C4A-474C-8C08-DA95BF2B8AA6}">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t>LACK</a:t>
          </a:r>
          <a:r>
            <a:rPr lang="en-US" sz="1400" kern="1200" baseline="0" dirty="0"/>
            <a:t> OF Entrepreneurship</a:t>
          </a:r>
          <a:endParaRPr lang="en-US" sz="1400" kern="1200" dirty="0"/>
        </a:p>
      </dsp:txBody>
      <dsp:txXfrm>
        <a:off x="4357800" y="2535669"/>
        <a:ext cx="1800000" cy="720000"/>
      </dsp:txXfrm>
    </dsp:sp>
    <dsp:sp modelId="{68B6EBE0-51C1-4745-AE0F-BB8FC1A67553}">
      <dsp:nvSpPr>
        <dsp:cNvPr id="0" name=""/>
        <dsp:cNvSpPr/>
      </dsp:nvSpPr>
      <dsp:spPr>
        <a:xfrm>
          <a:off x="6823800" y="1095669"/>
          <a:ext cx="1098000" cy="1098000"/>
        </a:xfrm>
        <a:prstGeom prst="round2DiagRect">
          <a:avLst>
            <a:gd name="adj1" fmla="val 29727"/>
            <a:gd name="adj2" fmla="val 0"/>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dsp:style>
    </dsp:sp>
    <dsp:sp modelId="{07E9AB58-AC6B-4474-ADFB-B2743DA19F17}">
      <dsp:nvSpPr>
        <dsp:cNvPr id="0" name=""/>
        <dsp:cNvSpPr/>
      </dsp:nvSpPr>
      <dsp:spPr>
        <a:xfrm>
          <a:off x="7057800" y="1329669"/>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B609FD-D9DC-4D83-A795-7E2FC75350AF}">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IN" sz="1400" kern="1200" dirty="0"/>
            <a:t>LACK OF Policy</a:t>
          </a:r>
          <a:endParaRPr lang="en-US" sz="1400" kern="1200" dirty="0"/>
        </a:p>
      </dsp:txBody>
      <dsp:txXfrm>
        <a:off x="6472800" y="2535669"/>
        <a:ext cx="1800000" cy="720000"/>
      </dsp:txXfrm>
    </dsp:sp>
    <dsp:sp modelId="{F3DF87B3-6F8C-4CF2-8E41-A446884E1AAC}">
      <dsp:nvSpPr>
        <dsp:cNvPr id="0" name=""/>
        <dsp:cNvSpPr/>
      </dsp:nvSpPr>
      <dsp:spPr>
        <a:xfrm>
          <a:off x="8938800" y="1095669"/>
          <a:ext cx="1098000" cy="1098000"/>
        </a:xfrm>
        <a:prstGeom prst="round2DiagRect">
          <a:avLst>
            <a:gd name="adj1" fmla="val 29727"/>
            <a:gd name="adj2" fmla="val 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81FE97D5-0687-4FFA-898D-6238E825451F}">
      <dsp:nvSpPr>
        <dsp:cNvPr id="0" name=""/>
        <dsp:cNvSpPr/>
      </dsp:nvSpPr>
      <dsp:spPr>
        <a:xfrm>
          <a:off x="9172800" y="1329669"/>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ABE38A-4C9F-4C1D-B9BA-D70E174A4884}">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IN" sz="1400" kern="1200" dirty="0"/>
            <a:t>Company &amp; ITS FINANCE</a:t>
          </a:r>
          <a:endParaRPr lang="en-US" sz="1400" kern="1200" dirty="0"/>
        </a:p>
      </dsp:txBody>
      <dsp:txXfrm>
        <a:off x="8587800" y="2535669"/>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91281-CC14-493B-B511-E293B74DCD68}">
      <dsp:nvSpPr>
        <dsp:cNvPr id="0" name=""/>
        <dsp:cNvSpPr/>
      </dsp:nvSpPr>
      <dsp:spPr>
        <a:xfrm>
          <a:off x="0" y="0"/>
          <a:ext cx="81686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230C5-80E5-4D95-9C86-1E583DC2362D}">
      <dsp:nvSpPr>
        <dsp:cNvPr id="0" name=""/>
        <dsp:cNvSpPr/>
      </dsp:nvSpPr>
      <dsp:spPr>
        <a:xfrm>
          <a:off x="0" y="0"/>
          <a:ext cx="8168640" cy="135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bg2">
                  <a:lumMod val="25000"/>
                </a:schemeClr>
              </a:solidFill>
            </a:rPr>
            <a:t>India is now economically liberalized &amp; this is helping its manufacturing, trading to open up for world. </a:t>
          </a:r>
        </a:p>
      </dsp:txBody>
      <dsp:txXfrm>
        <a:off x="0" y="0"/>
        <a:ext cx="8168640" cy="1355806"/>
      </dsp:txXfrm>
    </dsp:sp>
    <dsp:sp modelId="{9830C980-0A02-4612-8524-EB4FE453DD17}">
      <dsp:nvSpPr>
        <dsp:cNvPr id="0" name=""/>
        <dsp:cNvSpPr/>
      </dsp:nvSpPr>
      <dsp:spPr>
        <a:xfrm>
          <a:off x="0" y="1355806"/>
          <a:ext cx="816864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1C9D0-3216-4372-9F26-6C8D477C8BC2}">
      <dsp:nvSpPr>
        <dsp:cNvPr id="0" name=""/>
        <dsp:cNvSpPr/>
      </dsp:nvSpPr>
      <dsp:spPr>
        <a:xfrm>
          <a:off x="0" y="1355806"/>
          <a:ext cx="8168640" cy="1355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bg2">
                  <a:lumMod val="25000"/>
                </a:schemeClr>
              </a:solidFill>
            </a:rPr>
            <a:t>Insolvent Company may be bought in resolution by a competitor, this adds more value to the business and economy. </a:t>
          </a:r>
        </a:p>
      </dsp:txBody>
      <dsp:txXfrm>
        <a:off x="0" y="1355806"/>
        <a:ext cx="8168640" cy="1355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E9169-6AF1-4547-8DBC-776C65115C3E}">
      <dsp:nvSpPr>
        <dsp:cNvPr id="0" name=""/>
        <dsp:cNvSpPr/>
      </dsp:nvSpPr>
      <dsp:spPr>
        <a:xfrm>
          <a:off x="527301" y="849667"/>
          <a:ext cx="1194539" cy="11945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EF5510-C37C-469A-8951-E75577621C0D}">
      <dsp:nvSpPr>
        <dsp:cNvPr id="0" name=""/>
        <dsp:cNvSpPr/>
      </dsp:nvSpPr>
      <dsp:spPr>
        <a:xfrm>
          <a:off x="1525" y="2186573"/>
          <a:ext cx="3412968" cy="51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IN" sz="2900" kern="1200" dirty="0">
              <a:solidFill>
                <a:schemeClr val="tx1">
                  <a:lumMod val="65000"/>
                  <a:lumOff val="35000"/>
                </a:schemeClr>
              </a:solidFill>
            </a:rPr>
            <a:t>Start-up an Idea</a:t>
          </a:r>
        </a:p>
      </dsp:txBody>
      <dsp:txXfrm>
        <a:off x="1525" y="2186573"/>
        <a:ext cx="3412968" cy="511945"/>
      </dsp:txXfrm>
    </dsp:sp>
    <dsp:sp modelId="{4F7829C6-7D99-4C42-BE6C-CDF36109457C}">
      <dsp:nvSpPr>
        <dsp:cNvPr id="0" name=""/>
        <dsp:cNvSpPr/>
      </dsp:nvSpPr>
      <dsp:spPr>
        <a:xfrm>
          <a:off x="1525" y="2755446"/>
          <a:ext cx="3412968" cy="96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IN" sz="1700" kern="1200" dirty="0">
              <a:solidFill>
                <a:schemeClr val="tx1">
                  <a:lumMod val="65000"/>
                  <a:lumOff val="35000"/>
                </a:schemeClr>
              </a:solidFill>
            </a:rPr>
            <a:t>Free Entry</a:t>
          </a:r>
        </a:p>
        <a:p>
          <a:pPr marL="0" lvl="0" indent="0" algn="l" defTabSz="755650">
            <a:lnSpc>
              <a:spcPct val="100000"/>
            </a:lnSpc>
            <a:spcBef>
              <a:spcPct val="0"/>
            </a:spcBef>
            <a:spcAft>
              <a:spcPct val="35000"/>
            </a:spcAft>
            <a:buNone/>
          </a:pPr>
          <a:r>
            <a:rPr lang="en-IN" sz="1700" kern="1200" dirty="0">
              <a:solidFill>
                <a:schemeClr val="tx1">
                  <a:lumMod val="65000"/>
                  <a:lumOff val="35000"/>
                </a:schemeClr>
              </a:solidFill>
            </a:rPr>
            <a:t>Allocation of resources to most efficient use</a:t>
          </a:r>
        </a:p>
      </dsp:txBody>
      <dsp:txXfrm>
        <a:off x="1525" y="2755446"/>
        <a:ext cx="3412968" cy="960567"/>
      </dsp:txXfrm>
    </dsp:sp>
    <dsp:sp modelId="{91C2285F-7D70-414C-8673-F99AD7EA2DCC}">
      <dsp:nvSpPr>
        <dsp:cNvPr id="0" name=""/>
        <dsp:cNvSpPr/>
      </dsp:nvSpPr>
      <dsp:spPr>
        <a:xfrm>
          <a:off x="4837452" y="903756"/>
          <a:ext cx="1194539" cy="11945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75E0F9-FD64-4AAC-BC5E-D8D09923BE46}">
      <dsp:nvSpPr>
        <dsp:cNvPr id="0" name=""/>
        <dsp:cNvSpPr/>
      </dsp:nvSpPr>
      <dsp:spPr>
        <a:xfrm>
          <a:off x="4011763" y="2186573"/>
          <a:ext cx="3412968" cy="51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IN" sz="2900" kern="1200" dirty="0">
              <a:solidFill>
                <a:schemeClr val="tx1">
                  <a:lumMod val="65000"/>
                  <a:lumOff val="35000"/>
                </a:schemeClr>
              </a:solidFill>
            </a:rPr>
            <a:t>Sustaining Business</a:t>
          </a:r>
        </a:p>
      </dsp:txBody>
      <dsp:txXfrm>
        <a:off x="4011763" y="2186573"/>
        <a:ext cx="3412968" cy="511945"/>
      </dsp:txXfrm>
    </dsp:sp>
    <dsp:sp modelId="{FCDA7ADA-939A-496A-93E3-D9AD8CD4C600}">
      <dsp:nvSpPr>
        <dsp:cNvPr id="0" name=""/>
        <dsp:cNvSpPr/>
      </dsp:nvSpPr>
      <dsp:spPr>
        <a:xfrm>
          <a:off x="4011763" y="2755446"/>
          <a:ext cx="3412968" cy="96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IN" sz="1700" kern="1200" dirty="0">
              <a:solidFill>
                <a:schemeClr val="tx1">
                  <a:lumMod val="65000"/>
                  <a:lumOff val="35000"/>
                </a:schemeClr>
              </a:solidFill>
            </a:rPr>
            <a:t>Handling Production, Trade &amp; </a:t>
          </a:r>
          <a:r>
            <a:rPr lang="en-IN" sz="1700" kern="1200">
              <a:solidFill>
                <a:schemeClr val="tx1">
                  <a:lumMod val="65000"/>
                  <a:lumOff val="35000"/>
                </a:schemeClr>
              </a:solidFill>
            </a:rPr>
            <a:t>Finance </a:t>
          </a:r>
          <a:endParaRPr lang="en-IN" sz="1700" kern="1200" dirty="0">
            <a:solidFill>
              <a:schemeClr val="tx1">
                <a:lumMod val="65000"/>
                <a:lumOff val="35000"/>
              </a:schemeClr>
            </a:solidFill>
          </a:endParaRPr>
        </a:p>
      </dsp:txBody>
      <dsp:txXfrm>
        <a:off x="4011763" y="2755446"/>
        <a:ext cx="3412968" cy="960567"/>
      </dsp:txXfrm>
    </dsp:sp>
    <dsp:sp modelId="{2AE1B010-A4DD-4296-9D5C-C7E96B567CEE}">
      <dsp:nvSpPr>
        <dsp:cNvPr id="0" name=""/>
        <dsp:cNvSpPr/>
      </dsp:nvSpPr>
      <dsp:spPr>
        <a:xfrm>
          <a:off x="8937138" y="849667"/>
          <a:ext cx="1194539" cy="11945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2EBF1D-B7FD-44B1-B161-9D118C1D361A}">
      <dsp:nvSpPr>
        <dsp:cNvPr id="0" name=""/>
        <dsp:cNvSpPr/>
      </dsp:nvSpPr>
      <dsp:spPr>
        <a:xfrm>
          <a:off x="8022001" y="2186573"/>
          <a:ext cx="3412968" cy="51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IN" sz="2900" kern="1200">
              <a:solidFill>
                <a:schemeClr val="tx1">
                  <a:lumMod val="65000"/>
                  <a:lumOff val="35000"/>
                </a:schemeClr>
              </a:solidFill>
            </a:rPr>
            <a:t>Discontinue Business</a:t>
          </a:r>
        </a:p>
      </dsp:txBody>
      <dsp:txXfrm>
        <a:off x="8022001" y="2186573"/>
        <a:ext cx="3412968" cy="511945"/>
      </dsp:txXfrm>
    </dsp:sp>
    <dsp:sp modelId="{E04B06BE-3A8E-4143-9D99-3ACA084930C8}">
      <dsp:nvSpPr>
        <dsp:cNvPr id="0" name=""/>
        <dsp:cNvSpPr/>
      </dsp:nvSpPr>
      <dsp:spPr>
        <a:xfrm>
          <a:off x="8022001" y="2755446"/>
          <a:ext cx="3412968" cy="96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IN" sz="1700" kern="1200">
              <a:solidFill>
                <a:schemeClr val="tx1">
                  <a:lumMod val="65000"/>
                  <a:lumOff val="35000"/>
                </a:schemeClr>
              </a:solidFill>
            </a:rPr>
            <a:t>Product Fails, Don’t have time, No Team, Default, default in payment due to bad decision, its better to go under CIRP.</a:t>
          </a:r>
          <a:endParaRPr lang="en-IN" sz="1700" kern="1200" dirty="0">
            <a:solidFill>
              <a:schemeClr val="tx1">
                <a:lumMod val="65000"/>
                <a:lumOff val="35000"/>
              </a:schemeClr>
            </a:solidFill>
          </a:endParaRPr>
        </a:p>
      </dsp:txBody>
      <dsp:txXfrm>
        <a:off x="8022001" y="2755446"/>
        <a:ext cx="3412968" cy="960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79DE4-C9CA-EC41-B569-213581222EDA}">
      <dsp:nvSpPr>
        <dsp:cNvPr id="0" name=""/>
        <dsp:cNvSpPr/>
      </dsp:nvSpPr>
      <dsp:spPr>
        <a:xfrm>
          <a:off x="0" y="382211"/>
          <a:ext cx="6713552" cy="17860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1046" tIns="437388" rIns="521046" bIns="149352" numCol="1" spcCol="1270" anchor="t" anchorCtr="0">
          <a:noAutofit/>
        </a:bodyPr>
        <a:lstStyle/>
        <a:p>
          <a:pPr marL="228600" lvl="1" indent="-228600" algn="l" defTabSz="933450">
            <a:lnSpc>
              <a:spcPct val="90000"/>
            </a:lnSpc>
            <a:spcBef>
              <a:spcPct val="0"/>
            </a:spcBef>
            <a:spcAft>
              <a:spcPct val="15000"/>
            </a:spcAft>
            <a:buChar char="•"/>
          </a:pPr>
          <a:r>
            <a:rPr lang="en-IN" sz="2100" kern="1200"/>
            <a:t>Reforms in 1990s </a:t>
          </a:r>
          <a:endParaRPr lang="en-US" sz="2100" kern="1200"/>
        </a:p>
        <a:p>
          <a:pPr marL="228600" lvl="1" indent="-228600" algn="l" defTabSz="933450">
            <a:lnSpc>
              <a:spcPct val="90000"/>
            </a:lnSpc>
            <a:spcBef>
              <a:spcPct val="0"/>
            </a:spcBef>
            <a:spcAft>
              <a:spcPct val="15000"/>
            </a:spcAft>
            <a:buChar char="•"/>
          </a:pPr>
          <a:r>
            <a:rPr lang="en-IN" sz="2100" kern="1200"/>
            <a:t>Liberalisation, Privatisation and Globalisation </a:t>
          </a:r>
          <a:endParaRPr lang="en-US" sz="2100" kern="1200"/>
        </a:p>
        <a:p>
          <a:pPr marL="228600" lvl="1" indent="-228600" algn="l" defTabSz="933450">
            <a:lnSpc>
              <a:spcPct val="90000"/>
            </a:lnSpc>
            <a:spcBef>
              <a:spcPct val="0"/>
            </a:spcBef>
            <a:spcAft>
              <a:spcPct val="15000"/>
            </a:spcAft>
            <a:buChar char="•"/>
          </a:pPr>
          <a:r>
            <a:rPr lang="en-US" sz="2100" kern="1200"/>
            <a:t>Think Global Act Local</a:t>
          </a:r>
          <a:endParaRPr lang="en-IN" sz="2100" kern="1200"/>
        </a:p>
        <a:p>
          <a:pPr marL="228600" lvl="1" indent="-228600" algn="l" defTabSz="933450">
            <a:lnSpc>
              <a:spcPct val="90000"/>
            </a:lnSpc>
            <a:spcBef>
              <a:spcPct val="0"/>
            </a:spcBef>
            <a:spcAft>
              <a:spcPct val="15000"/>
            </a:spcAft>
            <a:buChar char="•"/>
          </a:pPr>
          <a:r>
            <a:rPr lang="en-IN" sz="2100" kern="1200"/>
            <a:t>FTA (Discuss UAE, Thailand, UK)</a:t>
          </a:r>
        </a:p>
      </dsp:txBody>
      <dsp:txXfrm>
        <a:off x="0" y="382211"/>
        <a:ext cx="6713552" cy="1786050"/>
      </dsp:txXfrm>
    </dsp:sp>
    <dsp:sp modelId="{E51B0A6D-133F-5647-A8AA-ACF780C2E315}">
      <dsp:nvSpPr>
        <dsp:cNvPr id="0" name=""/>
        <dsp:cNvSpPr/>
      </dsp:nvSpPr>
      <dsp:spPr>
        <a:xfrm>
          <a:off x="335677" y="72251"/>
          <a:ext cx="4699486" cy="6199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629" tIns="0" rIns="177629" bIns="0" numCol="1" spcCol="1270" anchor="ctr" anchorCtr="0">
          <a:noAutofit/>
        </a:bodyPr>
        <a:lstStyle/>
        <a:p>
          <a:pPr marL="0" lvl="0" indent="0" algn="l" defTabSz="933450">
            <a:lnSpc>
              <a:spcPct val="90000"/>
            </a:lnSpc>
            <a:spcBef>
              <a:spcPct val="0"/>
            </a:spcBef>
            <a:spcAft>
              <a:spcPct val="35000"/>
            </a:spcAft>
            <a:buNone/>
          </a:pPr>
          <a:r>
            <a:rPr lang="en-IN" sz="2100" kern="1200" dirty="0"/>
            <a:t>Freedom of Free entry</a:t>
          </a:r>
          <a:endParaRPr lang="en-US" sz="2100" kern="1200" dirty="0"/>
        </a:p>
      </dsp:txBody>
      <dsp:txXfrm>
        <a:off x="365939" y="102513"/>
        <a:ext cx="4638962" cy="559396"/>
      </dsp:txXfrm>
    </dsp:sp>
    <dsp:sp modelId="{4D34E48D-0397-F94D-8A5B-9AB57BD0AD0F}">
      <dsp:nvSpPr>
        <dsp:cNvPr id="0" name=""/>
        <dsp:cNvSpPr/>
      </dsp:nvSpPr>
      <dsp:spPr>
        <a:xfrm>
          <a:off x="0" y="2591621"/>
          <a:ext cx="6713552" cy="145529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1046" tIns="437388" rIns="521046" bIns="149352" numCol="1" spcCol="1270" anchor="t" anchorCtr="0">
          <a:noAutofit/>
        </a:bodyPr>
        <a:lstStyle/>
        <a:p>
          <a:pPr marL="228600" lvl="1" indent="-228600" algn="l" defTabSz="933450">
            <a:lnSpc>
              <a:spcPct val="90000"/>
            </a:lnSpc>
            <a:spcBef>
              <a:spcPct val="0"/>
            </a:spcBef>
            <a:spcAft>
              <a:spcPct val="15000"/>
            </a:spcAft>
            <a:buChar char="•"/>
          </a:pPr>
          <a:r>
            <a:rPr lang="en-IN" sz="2100" kern="1200"/>
            <a:t>Reforms in 2000 (WTO)</a:t>
          </a:r>
          <a:endParaRPr lang="en-US" sz="2100" kern="1200"/>
        </a:p>
        <a:p>
          <a:pPr marL="228600" lvl="1" indent="-228600" algn="l" defTabSz="933450">
            <a:lnSpc>
              <a:spcPct val="90000"/>
            </a:lnSpc>
            <a:spcBef>
              <a:spcPct val="0"/>
            </a:spcBef>
            <a:spcAft>
              <a:spcPct val="15000"/>
            </a:spcAft>
            <a:buChar char="•"/>
          </a:pPr>
          <a:r>
            <a:rPr lang="en-IN" sz="2100" kern="1200"/>
            <a:t>Moving away from Monopoly to promoting competition.</a:t>
          </a:r>
          <a:endParaRPr lang="en-US" sz="2100" kern="1200"/>
        </a:p>
      </dsp:txBody>
      <dsp:txXfrm>
        <a:off x="0" y="2591621"/>
        <a:ext cx="6713552" cy="1455299"/>
      </dsp:txXfrm>
    </dsp:sp>
    <dsp:sp modelId="{198D9EC2-28B3-FD4F-9B20-D2686E8C23E8}">
      <dsp:nvSpPr>
        <dsp:cNvPr id="0" name=""/>
        <dsp:cNvSpPr/>
      </dsp:nvSpPr>
      <dsp:spPr>
        <a:xfrm>
          <a:off x="335677" y="2281661"/>
          <a:ext cx="4699486" cy="6199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629" tIns="0" rIns="177629" bIns="0" numCol="1" spcCol="1270" anchor="ctr" anchorCtr="0">
          <a:noAutofit/>
        </a:bodyPr>
        <a:lstStyle/>
        <a:p>
          <a:pPr marL="0" lvl="0" indent="0" algn="l" defTabSz="933450">
            <a:lnSpc>
              <a:spcPct val="90000"/>
            </a:lnSpc>
            <a:spcBef>
              <a:spcPct val="0"/>
            </a:spcBef>
            <a:spcAft>
              <a:spcPct val="35000"/>
            </a:spcAft>
            <a:buNone/>
          </a:pPr>
          <a:r>
            <a:rPr lang="en-IN" sz="2100" kern="1200" dirty="0"/>
            <a:t>Free and Fair Market Competition</a:t>
          </a:r>
          <a:endParaRPr lang="en-US" sz="2100" kern="1200" dirty="0"/>
        </a:p>
      </dsp:txBody>
      <dsp:txXfrm>
        <a:off x="365939" y="2311923"/>
        <a:ext cx="4638962"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E40A0-AD84-4455-86D4-1981F1094811}">
      <dsp:nvSpPr>
        <dsp:cNvPr id="0" name=""/>
        <dsp:cNvSpPr/>
      </dsp:nvSpPr>
      <dsp:spPr>
        <a:xfrm>
          <a:off x="1283" y="0"/>
          <a:ext cx="5006206" cy="394887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lumMod val="65000"/>
                  <a:lumOff val="35000"/>
                </a:schemeClr>
              </a:solidFill>
            </a:rPr>
            <a:t>Rescuing a failing, but viable firm; and </a:t>
          </a:r>
        </a:p>
      </dsp:txBody>
      <dsp:txXfrm>
        <a:off x="1283" y="1500572"/>
        <a:ext cx="5006206" cy="2369325"/>
      </dsp:txXfrm>
    </dsp:sp>
    <dsp:sp modelId="{92485E5B-4DC1-4C19-8D57-29F1E1EAFE83}">
      <dsp:nvSpPr>
        <dsp:cNvPr id="0" name=""/>
        <dsp:cNvSpPr/>
      </dsp:nvSpPr>
      <dsp:spPr>
        <a:xfrm>
          <a:off x="1912055" y="394887"/>
          <a:ext cx="1184662" cy="118466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085545" y="568377"/>
        <a:ext cx="837682" cy="837682"/>
      </dsp:txXfrm>
    </dsp:sp>
    <dsp:sp modelId="{37062DAD-2FC7-4318-8139-DD02D7BE208F}">
      <dsp:nvSpPr>
        <dsp:cNvPr id="0" name=""/>
        <dsp:cNvSpPr/>
      </dsp:nvSpPr>
      <dsp:spPr>
        <a:xfrm>
          <a:off x="1283" y="3948804"/>
          <a:ext cx="5006206" cy="72"/>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BB784F-B8F9-46BC-A8EF-52746D49175E}">
      <dsp:nvSpPr>
        <dsp:cNvPr id="0" name=""/>
        <dsp:cNvSpPr/>
      </dsp:nvSpPr>
      <dsp:spPr>
        <a:xfrm>
          <a:off x="5508110" y="0"/>
          <a:ext cx="5006206" cy="3948876"/>
        </a:xfrm>
        <a:prstGeom prst="rect">
          <a:avLst/>
        </a:prstGeom>
        <a:solidFill>
          <a:schemeClr val="accent5">
            <a:tint val="40000"/>
            <a:alpha val="90000"/>
            <a:hueOff val="-6739761"/>
            <a:satOff val="-22832"/>
            <a:lumOff val="-2928"/>
            <a:alphaOff val="0"/>
          </a:schemeClr>
        </a:solidFill>
        <a:ln w="12700" cap="flat" cmpd="sng" algn="ctr">
          <a:solidFill>
            <a:schemeClr val="accent5">
              <a:tint val="40000"/>
              <a:alpha val="90000"/>
              <a:hueOff val="-6739761"/>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lumMod val="65000"/>
                  <a:lumOff val="35000"/>
                </a:schemeClr>
              </a:solidFill>
            </a:rPr>
            <a:t>Liquidating an unviable one and releasing its resources, including entrepreneur(s), for competing uses, and thereby provides the freedom to exit, the ultimate freedom. </a:t>
          </a:r>
        </a:p>
      </dsp:txBody>
      <dsp:txXfrm>
        <a:off x="5508110" y="1500572"/>
        <a:ext cx="5006206" cy="2369325"/>
      </dsp:txXfrm>
    </dsp:sp>
    <dsp:sp modelId="{B5E53E6B-B19E-4F3F-A8D1-7586815EFD58}">
      <dsp:nvSpPr>
        <dsp:cNvPr id="0" name=""/>
        <dsp:cNvSpPr/>
      </dsp:nvSpPr>
      <dsp:spPr>
        <a:xfrm>
          <a:off x="7418881" y="394887"/>
          <a:ext cx="1184662" cy="1184662"/>
        </a:xfrm>
        <a:prstGeom prst="ellips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361" tIns="12700" rIns="9236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592371" y="568377"/>
        <a:ext cx="837682" cy="837682"/>
      </dsp:txXfrm>
    </dsp:sp>
    <dsp:sp modelId="{850D786F-4B1B-4BB4-B645-D5777B311397}">
      <dsp:nvSpPr>
        <dsp:cNvPr id="0" name=""/>
        <dsp:cNvSpPr/>
      </dsp:nvSpPr>
      <dsp:spPr>
        <a:xfrm>
          <a:off x="5508110" y="3948804"/>
          <a:ext cx="5006206"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8349E-4E1A-46E4-9563-93902998AFA4}">
      <dsp:nvSpPr>
        <dsp:cNvPr id="0" name=""/>
        <dsp:cNvSpPr/>
      </dsp:nvSpPr>
      <dsp:spPr>
        <a:xfrm>
          <a:off x="7713891" y="1223787"/>
          <a:ext cx="3275630" cy="3276236"/>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B2F768-2AEC-4E67-82B4-1B8D08C82BC0}">
      <dsp:nvSpPr>
        <dsp:cNvPr id="0" name=""/>
        <dsp:cNvSpPr/>
      </dsp:nvSpPr>
      <dsp:spPr>
        <a:xfrm>
          <a:off x="7786260" y="1346006"/>
          <a:ext cx="3058108" cy="305778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accent1">
                  <a:lumMod val="50000"/>
                </a:schemeClr>
              </a:solidFill>
            </a:rPr>
            <a:t>Promotion of Entrepreneurship, availability of credit and balancing of interests</a:t>
          </a:r>
          <a:endParaRPr lang="en-IN" sz="2300" kern="1200" dirty="0">
            <a:solidFill>
              <a:schemeClr val="accent1">
                <a:lumMod val="50000"/>
              </a:schemeClr>
            </a:solidFill>
          </a:endParaRPr>
        </a:p>
      </dsp:txBody>
      <dsp:txXfrm>
        <a:off x="8223437" y="1782914"/>
        <a:ext cx="2183753" cy="2183966"/>
      </dsp:txXfrm>
    </dsp:sp>
    <dsp:sp modelId="{827B85BC-D90A-4474-BC6A-3E7B0A1AFF50}">
      <dsp:nvSpPr>
        <dsp:cNvPr id="0" name=""/>
        <dsp:cNvSpPr/>
      </dsp:nvSpPr>
      <dsp:spPr>
        <a:xfrm rot="2700000">
          <a:off x="4295985" y="1240525"/>
          <a:ext cx="3267740" cy="3267740"/>
        </a:xfrm>
        <a:prstGeom prst="teardrop">
          <a:avLst>
            <a:gd name="adj" fmla="val 10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18379-346E-4CBF-832F-8EEACAA3CBE4}">
      <dsp:nvSpPr>
        <dsp:cNvPr id="0" name=""/>
        <dsp:cNvSpPr/>
      </dsp:nvSpPr>
      <dsp:spPr>
        <a:xfrm>
          <a:off x="4400802" y="1345792"/>
          <a:ext cx="3058108" cy="305778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IN" sz="2300" kern="1200" dirty="0">
              <a:solidFill>
                <a:schemeClr val="accent1">
                  <a:lumMod val="50000"/>
                </a:schemeClr>
              </a:solidFill>
            </a:rPr>
            <a:t>Maximization of Enterprise Value</a:t>
          </a:r>
        </a:p>
      </dsp:txBody>
      <dsp:txXfrm>
        <a:off x="4837979" y="1782700"/>
        <a:ext cx="2183753" cy="2183966"/>
      </dsp:txXfrm>
    </dsp:sp>
    <dsp:sp modelId="{16A85270-C20F-4ECB-AF22-BBB7DBC5F0A4}">
      <dsp:nvSpPr>
        <dsp:cNvPr id="0" name=""/>
        <dsp:cNvSpPr/>
      </dsp:nvSpPr>
      <dsp:spPr>
        <a:xfrm rot="2700000">
          <a:off x="910527" y="1240525"/>
          <a:ext cx="3267740" cy="3267740"/>
        </a:xfrm>
        <a:prstGeom prst="teardrop">
          <a:avLst>
            <a:gd name="adj" fmla="val 10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A3A44D-5938-4C8D-A9AE-CAA832A03178}">
      <dsp:nvSpPr>
        <dsp:cNvPr id="0" name=""/>
        <dsp:cNvSpPr/>
      </dsp:nvSpPr>
      <dsp:spPr>
        <a:xfrm>
          <a:off x="1015344" y="1345792"/>
          <a:ext cx="3058108" cy="305778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IN" sz="2300" kern="1200" dirty="0">
              <a:solidFill>
                <a:schemeClr val="accent1">
                  <a:lumMod val="50000"/>
                </a:schemeClr>
              </a:solidFill>
            </a:rPr>
            <a:t>Resolution of Corporate Body</a:t>
          </a:r>
        </a:p>
      </dsp:txBody>
      <dsp:txXfrm>
        <a:off x="1452521" y="1782700"/>
        <a:ext cx="2183753" cy="2183966"/>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B2A1-05D9-0075-6317-225B1445BC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2983B42-775B-D8E1-CC00-6F9EE0B95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A7A9054-2F35-124E-9671-E10DA1B3EA2E}"/>
              </a:ext>
            </a:extLst>
          </p:cNvPr>
          <p:cNvSpPr>
            <a:spLocks noGrp="1"/>
          </p:cNvSpPr>
          <p:nvPr>
            <p:ph type="dt" sz="half" idx="10"/>
          </p:nvPr>
        </p:nvSpPr>
        <p:spPr/>
        <p:txBody>
          <a:bodyPr/>
          <a:lstStyle/>
          <a:p>
            <a:fld id="{3A5D0721-3385-42AC-9BC0-A5ED7829A594}" type="datetimeFigureOut">
              <a:rPr lang="en-IN" smtClean="0"/>
              <a:t>10/08/23</a:t>
            </a:fld>
            <a:endParaRPr lang="en-IN"/>
          </a:p>
        </p:txBody>
      </p:sp>
      <p:sp>
        <p:nvSpPr>
          <p:cNvPr id="5" name="Footer Placeholder 4">
            <a:extLst>
              <a:ext uri="{FF2B5EF4-FFF2-40B4-BE49-F238E27FC236}">
                <a16:creationId xmlns:a16="http://schemas.microsoft.com/office/drawing/2014/main" id="{9DA0B9DE-A967-8918-4B9E-052571BF3C6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9C0D20-A6C4-1A3F-7CE5-D68F2572F7F1}"/>
              </a:ext>
            </a:extLst>
          </p:cNvPr>
          <p:cNvSpPr>
            <a:spLocks noGrp="1"/>
          </p:cNvSpPr>
          <p:nvPr>
            <p:ph type="sldNum" sz="quarter" idx="12"/>
          </p:nvPr>
        </p:nvSpPr>
        <p:spPr/>
        <p:txBody>
          <a:bodyPr/>
          <a:lstStyle/>
          <a:p>
            <a:fld id="{49ECB151-E075-4753-A5C5-D20538E140AB}" type="slidenum">
              <a:rPr lang="en-IN" smtClean="0"/>
              <a:t>‹#›</a:t>
            </a:fld>
            <a:endParaRPr lang="en-IN"/>
          </a:p>
        </p:txBody>
      </p:sp>
    </p:spTree>
    <p:extLst>
      <p:ext uri="{BB962C8B-B14F-4D97-AF65-F5344CB8AC3E}">
        <p14:creationId xmlns:p14="http://schemas.microsoft.com/office/powerpoint/2010/main" val="3714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B74EA-C2F7-E88F-9267-133C1D132B1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5838170-A098-9767-BF9A-6550AC09E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0EEDAF8-CE8B-6F67-2EA2-B3DE5C7B2B94}"/>
              </a:ext>
            </a:extLst>
          </p:cNvPr>
          <p:cNvSpPr>
            <a:spLocks noGrp="1"/>
          </p:cNvSpPr>
          <p:nvPr>
            <p:ph type="dt" sz="half" idx="10"/>
          </p:nvPr>
        </p:nvSpPr>
        <p:spPr/>
        <p:txBody>
          <a:bodyPr/>
          <a:lstStyle/>
          <a:p>
            <a:fld id="{3A5D0721-3385-42AC-9BC0-A5ED7829A594}" type="datetimeFigureOut">
              <a:rPr lang="en-IN" smtClean="0"/>
              <a:t>10/08/23</a:t>
            </a:fld>
            <a:endParaRPr lang="en-IN"/>
          </a:p>
        </p:txBody>
      </p:sp>
      <p:sp>
        <p:nvSpPr>
          <p:cNvPr id="5" name="Footer Placeholder 4">
            <a:extLst>
              <a:ext uri="{FF2B5EF4-FFF2-40B4-BE49-F238E27FC236}">
                <a16:creationId xmlns:a16="http://schemas.microsoft.com/office/drawing/2014/main" id="{60C03102-8107-C239-0251-545AEC53D1C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D06F4D1-6C2A-2FB7-1403-C1B05D3CA2BE}"/>
              </a:ext>
            </a:extLst>
          </p:cNvPr>
          <p:cNvSpPr>
            <a:spLocks noGrp="1"/>
          </p:cNvSpPr>
          <p:nvPr>
            <p:ph type="sldNum" sz="quarter" idx="12"/>
          </p:nvPr>
        </p:nvSpPr>
        <p:spPr/>
        <p:txBody>
          <a:bodyPr/>
          <a:lstStyle/>
          <a:p>
            <a:fld id="{49ECB151-E075-4753-A5C5-D20538E140AB}" type="slidenum">
              <a:rPr lang="en-IN" smtClean="0"/>
              <a:t>‹#›</a:t>
            </a:fld>
            <a:endParaRPr lang="en-IN"/>
          </a:p>
        </p:txBody>
      </p:sp>
    </p:spTree>
    <p:extLst>
      <p:ext uri="{BB962C8B-B14F-4D97-AF65-F5344CB8AC3E}">
        <p14:creationId xmlns:p14="http://schemas.microsoft.com/office/powerpoint/2010/main" val="277055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8425B2-4744-1E73-39BD-FBD345BABC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EF120FF-3647-510B-B0BB-37CA870337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6668FD7-B9B7-D344-B81E-7795DFC4F0D7}"/>
              </a:ext>
            </a:extLst>
          </p:cNvPr>
          <p:cNvSpPr>
            <a:spLocks noGrp="1"/>
          </p:cNvSpPr>
          <p:nvPr>
            <p:ph type="dt" sz="half" idx="10"/>
          </p:nvPr>
        </p:nvSpPr>
        <p:spPr/>
        <p:txBody>
          <a:bodyPr/>
          <a:lstStyle/>
          <a:p>
            <a:fld id="{3A5D0721-3385-42AC-9BC0-A5ED7829A594}" type="datetimeFigureOut">
              <a:rPr lang="en-IN" smtClean="0"/>
              <a:t>10/08/23</a:t>
            </a:fld>
            <a:endParaRPr lang="en-IN"/>
          </a:p>
        </p:txBody>
      </p:sp>
      <p:sp>
        <p:nvSpPr>
          <p:cNvPr id="5" name="Footer Placeholder 4">
            <a:extLst>
              <a:ext uri="{FF2B5EF4-FFF2-40B4-BE49-F238E27FC236}">
                <a16:creationId xmlns:a16="http://schemas.microsoft.com/office/drawing/2014/main" id="{580F94B5-76A0-36FD-7EC6-AF75CCEB2B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2DFA05-9790-29BA-494D-170697957D2A}"/>
              </a:ext>
            </a:extLst>
          </p:cNvPr>
          <p:cNvSpPr>
            <a:spLocks noGrp="1"/>
          </p:cNvSpPr>
          <p:nvPr>
            <p:ph type="sldNum" sz="quarter" idx="12"/>
          </p:nvPr>
        </p:nvSpPr>
        <p:spPr/>
        <p:txBody>
          <a:bodyPr/>
          <a:lstStyle/>
          <a:p>
            <a:fld id="{49ECB151-E075-4753-A5C5-D20538E140AB}" type="slidenum">
              <a:rPr lang="en-IN" smtClean="0"/>
              <a:t>‹#›</a:t>
            </a:fld>
            <a:endParaRPr lang="en-IN"/>
          </a:p>
        </p:txBody>
      </p:sp>
    </p:spTree>
    <p:extLst>
      <p:ext uri="{BB962C8B-B14F-4D97-AF65-F5344CB8AC3E}">
        <p14:creationId xmlns:p14="http://schemas.microsoft.com/office/powerpoint/2010/main" val="271705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0E4B-EF16-24A2-19E0-468E643F4E8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532AF71-2211-A248-14BF-AFBC168FE2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A8A5603-16D1-2163-4C9F-454254548999}"/>
              </a:ext>
            </a:extLst>
          </p:cNvPr>
          <p:cNvSpPr>
            <a:spLocks noGrp="1"/>
          </p:cNvSpPr>
          <p:nvPr>
            <p:ph type="dt" sz="half" idx="10"/>
          </p:nvPr>
        </p:nvSpPr>
        <p:spPr/>
        <p:txBody>
          <a:bodyPr/>
          <a:lstStyle/>
          <a:p>
            <a:fld id="{3A5D0721-3385-42AC-9BC0-A5ED7829A594}" type="datetimeFigureOut">
              <a:rPr lang="en-IN" smtClean="0"/>
              <a:t>10/08/23</a:t>
            </a:fld>
            <a:endParaRPr lang="en-IN"/>
          </a:p>
        </p:txBody>
      </p:sp>
      <p:sp>
        <p:nvSpPr>
          <p:cNvPr id="5" name="Footer Placeholder 4">
            <a:extLst>
              <a:ext uri="{FF2B5EF4-FFF2-40B4-BE49-F238E27FC236}">
                <a16:creationId xmlns:a16="http://schemas.microsoft.com/office/drawing/2014/main" id="{10F52225-09B2-E635-D9FE-0F53E1F2635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8CC88B2-257D-3C4F-B94D-E239B2101675}"/>
              </a:ext>
            </a:extLst>
          </p:cNvPr>
          <p:cNvSpPr>
            <a:spLocks noGrp="1"/>
          </p:cNvSpPr>
          <p:nvPr>
            <p:ph type="sldNum" sz="quarter" idx="12"/>
          </p:nvPr>
        </p:nvSpPr>
        <p:spPr/>
        <p:txBody>
          <a:bodyPr/>
          <a:lstStyle/>
          <a:p>
            <a:fld id="{49ECB151-E075-4753-A5C5-D20538E140AB}" type="slidenum">
              <a:rPr lang="en-IN" smtClean="0"/>
              <a:t>‹#›</a:t>
            </a:fld>
            <a:endParaRPr lang="en-IN"/>
          </a:p>
        </p:txBody>
      </p:sp>
    </p:spTree>
    <p:extLst>
      <p:ext uri="{BB962C8B-B14F-4D97-AF65-F5344CB8AC3E}">
        <p14:creationId xmlns:p14="http://schemas.microsoft.com/office/powerpoint/2010/main" val="141563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FE54-6E83-612B-F58D-D402763CB5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BA4DCC5-EE86-516D-FA0E-5B133D1790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6A694E-9A49-ED8A-B5AF-B9FFC8B669FA}"/>
              </a:ext>
            </a:extLst>
          </p:cNvPr>
          <p:cNvSpPr>
            <a:spLocks noGrp="1"/>
          </p:cNvSpPr>
          <p:nvPr>
            <p:ph type="dt" sz="half" idx="10"/>
          </p:nvPr>
        </p:nvSpPr>
        <p:spPr/>
        <p:txBody>
          <a:bodyPr/>
          <a:lstStyle/>
          <a:p>
            <a:fld id="{3A5D0721-3385-42AC-9BC0-A5ED7829A594}" type="datetimeFigureOut">
              <a:rPr lang="en-IN" smtClean="0"/>
              <a:t>10/08/23</a:t>
            </a:fld>
            <a:endParaRPr lang="en-IN"/>
          </a:p>
        </p:txBody>
      </p:sp>
      <p:sp>
        <p:nvSpPr>
          <p:cNvPr id="5" name="Footer Placeholder 4">
            <a:extLst>
              <a:ext uri="{FF2B5EF4-FFF2-40B4-BE49-F238E27FC236}">
                <a16:creationId xmlns:a16="http://schemas.microsoft.com/office/drawing/2014/main" id="{E7331F49-8285-DE59-9DC8-6463533496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709CB7-C7CC-B2F7-E291-4D48EEB0BC9F}"/>
              </a:ext>
            </a:extLst>
          </p:cNvPr>
          <p:cNvSpPr>
            <a:spLocks noGrp="1"/>
          </p:cNvSpPr>
          <p:nvPr>
            <p:ph type="sldNum" sz="quarter" idx="12"/>
          </p:nvPr>
        </p:nvSpPr>
        <p:spPr/>
        <p:txBody>
          <a:bodyPr/>
          <a:lstStyle/>
          <a:p>
            <a:fld id="{49ECB151-E075-4753-A5C5-D20538E140AB}" type="slidenum">
              <a:rPr lang="en-IN" smtClean="0"/>
              <a:t>‹#›</a:t>
            </a:fld>
            <a:endParaRPr lang="en-IN"/>
          </a:p>
        </p:txBody>
      </p:sp>
    </p:spTree>
    <p:extLst>
      <p:ext uri="{BB962C8B-B14F-4D97-AF65-F5344CB8AC3E}">
        <p14:creationId xmlns:p14="http://schemas.microsoft.com/office/powerpoint/2010/main" val="274097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8BAC4-2BBD-B8B8-C55B-47B4D6D9BE7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2D856DF-47E9-AB40-FC9B-5FEB9C2D56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6CCD306-39A8-1D1E-0C4B-2A45F4D1C8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22F3755-9952-5948-3BE0-2D3837B274FE}"/>
              </a:ext>
            </a:extLst>
          </p:cNvPr>
          <p:cNvSpPr>
            <a:spLocks noGrp="1"/>
          </p:cNvSpPr>
          <p:nvPr>
            <p:ph type="dt" sz="half" idx="10"/>
          </p:nvPr>
        </p:nvSpPr>
        <p:spPr/>
        <p:txBody>
          <a:bodyPr/>
          <a:lstStyle/>
          <a:p>
            <a:fld id="{3A5D0721-3385-42AC-9BC0-A5ED7829A594}" type="datetimeFigureOut">
              <a:rPr lang="en-IN" smtClean="0"/>
              <a:t>10/08/23</a:t>
            </a:fld>
            <a:endParaRPr lang="en-IN"/>
          </a:p>
        </p:txBody>
      </p:sp>
      <p:sp>
        <p:nvSpPr>
          <p:cNvPr id="6" name="Footer Placeholder 5">
            <a:extLst>
              <a:ext uri="{FF2B5EF4-FFF2-40B4-BE49-F238E27FC236}">
                <a16:creationId xmlns:a16="http://schemas.microsoft.com/office/drawing/2014/main" id="{4C02FD9F-98E0-1F5A-7FAE-AA7728E84F9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CDCA5DC-FBF9-B8C2-E8D3-372A6B6E1FAF}"/>
              </a:ext>
            </a:extLst>
          </p:cNvPr>
          <p:cNvSpPr>
            <a:spLocks noGrp="1"/>
          </p:cNvSpPr>
          <p:nvPr>
            <p:ph type="sldNum" sz="quarter" idx="12"/>
          </p:nvPr>
        </p:nvSpPr>
        <p:spPr/>
        <p:txBody>
          <a:bodyPr/>
          <a:lstStyle/>
          <a:p>
            <a:fld id="{49ECB151-E075-4753-A5C5-D20538E140AB}" type="slidenum">
              <a:rPr lang="en-IN" smtClean="0"/>
              <a:t>‹#›</a:t>
            </a:fld>
            <a:endParaRPr lang="en-IN"/>
          </a:p>
        </p:txBody>
      </p:sp>
    </p:spTree>
    <p:extLst>
      <p:ext uri="{BB962C8B-B14F-4D97-AF65-F5344CB8AC3E}">
        <p14:creationId xmlns:p14="http://schemas.microsoft.com/office/powerpoint/2010/main" val="227508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8897-9101-A4EA-9086-0141E05DEDD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88BF28C-83B4-BA52-3745-07D7EF30D4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3F7BE-B10C-6513-5D6A-A2DA1EA238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A7E60F4-2B65-7A65-053A-EB216B48DF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341B19-63EE-2074-A670-FCD2C1D72E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E9023DF-1795-FCE6-6240-947E01EABC63}"/>
              </a:ext>
            </a:extLst>
          </p:cNvPr>
          <p:cNvSpPr>
            <a:spLocks noGrp="1"/>
          </p:cNvSpPr>
          <p:nvPr>
            <p:ph type="dt" sz="half" idx="10"/>
          </p:nvPr>
        </p:nvSpPr>
        <p:spPr/>
        <p:txBody>
          <a:bodyPr/>
          <a:lstStyle/>
          <a:p>
            <a:fld id="{3A5D0721-3385-42AC-9BC0-A5ED7829A594}" type="datetimeFigureOut">
              <a:rPr lang="en-IN" smtClean="0"/>
              <a:t>10/08/23</a:t>
            </a:fld>
            <a:endParaRPr lang="en-IN"/>
          </a:p>
        </p:txBody>
      </p:sp>
      <p:sp>
        <p:nvSpPr>
          <p:cNvPr id="8" name="Footer Placeholder 7">
            <a:extLst>
              <a:ext uri="{FF2B5EF4-FFF2-40B4-BE49-F238E27FC236}">
                <a16:creationId xmlns:a16="http://schemas.microsoft.com/office/drawing/2014/main" id="{D1F79CA5-1B8B-5E4C-2E80-036A972641D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E755AA9-BEB5-B3A6-E640-F48E3E639957}"/>
              </a:ext>
            </a:extLst>
          </p:cNvPr>
          <p:cNvSpPr>
            <a:spLocks noGrp="1"/>
          </p:cNvSpPr>
          <p:nvPr>
            <p:ph type="sldNum" sz="quarter" idx="12"/>
          </p:nvPr>
        </p:nvSpPr>
        <p:spPr/>
        <p:txBody>
          <a:bodyPr/>
          <a:lstStyle/>
          <a:p>
            <a:fld id="{49ECB151-E075-4753-A5C5-D20538E140AB}" type="slidenum">
              <a:rPr lang="en-IN" smtClean="0"/>
              <a:t>‹#›</a:t>
            </a:fld>
            <a:endParaRPr lang="en-IN"/>
          </a:p>
        </p:txBody>
      </p:sp>
    </p:spTree>
    <p:extLst>
      <p:ext uri="{BB962C8B-B14F-4D97-AF65-F5344CB8AC3E}">
        <p14:creationId xmlns:p14="http://schemas.microsoft.com/office/powerpoint/2010/main" val="112778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793D-E71E-25F8-9638-8BDA66BE283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5465376-F357-93AF-4AE8-73686CC2D24F}"/>
              </a:ext>
            </a:extLst>
          </p:cNvPr>
          <p:cNvSpPr>
            <a:spLocks noGrp="1"/>
          </p:cNvSpPr>
          <p:nvPr>
            <p:ph type="dt" sz="half" idx="10"/>
          </p:nvPr>
        </p:nvSpPr>
        <p:spPr/>
        <p:txBody>
          <a:bodyPr/>
          <a:lstStyle/>
          <a:p>
            <a:fld id="{3A5D0721-3385-42AC-9BC0-A5ED7829A594}" type="datetimeFigureOut">
              <a:rPr lang="en-IN" smtClean="0"/>
              <a:t>10/08/23</a:t>
            </a:fld>
            <a:endParaRPr lang="en-IN"/>
          </a:p>
        </p:txBody>
      </p:sp>
      <p:sp>
        <p:nvSpPr>
          <p:cNvPr id="4" name="Footer Placeholder 3">
            <a:extLst>
              <a:ext uri="{FF2B5EF4-FFF2-40B4-BE49-F238E27FC236}">
                <a16:creationId xmlns:a16="http://schemas.microsoft.com/office/drawing/2014/main" id="{0FC0145A-C4D9-F19D-27D6-3C747BAA860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444987C-B767-6C2E-36A9-04C9CDE8C166}"/>
              </a:ext>
            </a:extLst>
          </p:cNvPr>
          <p:cNvSpPr>
            <a:spLocks noGrp="1"/>
          </p:cNvSpPr>
          <p:nvPr>
            <p:ph type="sldNum" sz="quarter" idx="12"/>
          </p:nvPr>
        </p:nvSpPr>
        <p:spPr/>
        <p:txBody>
          <a:bodyPr/>
          <a:lstStyle/>
          <a:p>
            <a:fld id="{49ECB151-E075-4753-A5C5-D20538E140AB}" type="slidenum">
              <a:rPr lang="en-IN" smtClean="0"/>
              <a:t>‹#›</a:t>
            </a:fld>
            <a:endParaRPr lang="en-IN"/>
          </a:p>
        </p:txBody>
      </p:sp>
    </p:spTree>
    <p:extLst>
      <p:ext uri="{BB962C8B-B14F-4D97-AF65-F5344CB8AC3E}">
        <p14:creationId xmlns:p14="http://schemas.microsoft.com/office/powerpoint/2010/main" val="256496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15451-D730-2A68-3EA2-982FDD274325}"/>
              </a:ext>
            </a:extLst>
          </p:cNvPr>
          <p:cNvSpPr>
            <a:spLocks noGrp="1"/>
          </p:cNvSpPr>
          <p:nvPr>
            <p:ph type="dt" sz="half" idx="10"/>
          </p:nvPr>
        </p:nvSpPr>
        <p:spPr/>
        <p:txBody>
          <a:bodyPr/>
          <a:lstStyle/>
          <a:p>
            <a:fld id="{3A5D0721-3385-42AC-9BC0-A5ED7829A594}" type="datetimeFigureOut">
              <a:rPr lang="en-IN" smtClean="0"/>
              <a:t>10/08/23</a:t>
            </a:fld>
            <a:endParaRPr lang="en-IN"/>
          </a:p>
        </p:txBody>
      </p:sp>
      <p:sp>
        <p:nvSpPr>
          <p:cNvPr id="3" name="Footer Placeholder 2">
            <a:extLst>
              <a:ext uri="{FF2B5EF4-FFF2-40B4-BE49-F238E27FC236}">
                <a16:creationId xmlns:a16="http://schemas.microsoft.com/office/drawing/2014/main" id="{61B8EC01-7AAD-87C9-9B6F-664DB400130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A4C44ED-D003-EA2A-5A20-BF242236ECCC}"/>
              </a:ext>
            </a:extLst>
          </p:cNvPr>
          <p:cNvSpPr>
            <a:spLocks noGrp="1"/>
          </p:cNvSpPr>
          <p:nvPr>
            <p:ph type="sldNum" sz="quarter" idx="12"/>
          </p:nvPr>
        </p:nvSpPr>
        <p:spPr/>
        <p:txBody>
          <a:bodyPr/>
          <a:lstStyle/>
          <a:p>
            <a:fld id="{49ECB151-E075-4753-A5C5-D20538E140AB}" type="slidenum">
              <a:rPr lang="en-IN" smtClean="0"/>
              <a:t>‹#›</a:t>
            </a:fld>
            <a:endParaRPr lang="en-IN"/>
          </a:p>
        </p:txBody>
      </p:sp>
    </p:spTree>
    <p:extLst>
      <p:ext uri="{BB962C8B-B14F-4D97-AF65-F5344CB8AC3E}">
        <p14:creationId xmlns:p14="http://schemas.microsoft.com/office/powerpoint/2010/main" val="269089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EC95-B509-54AB-E9A4-0B68E0A4B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E77DE42-1504-442E-0254-386D378CE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CDA73F1-14DF-95B6-F316-69CD664E9F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50744-46B5-FC0A-5D3B-16904EE0BA52}"/>
              </a:ext>
            </a:extLst>
          </p:cNvPr>
          <p:cNvSpPr>
            <a:spLocks noGrp="1"/>
          </p:cNvSpPr>
          <p:nvPr>
            <p:ph type="dt" sz="half" idx="10"/>
          </p:nvPr>
        </p:nvSpPr>
        <p:spPr/>
        <p:txBody>
          <a:bodyPr/>
          <a:lstStyle/>
          <a:p>
            <a:fld id="{3A5D0721-3385-42AC-9BC0-A5ED7829A594}" type="datetimeFigureOut">
              <a:rPr lang="en-IN" smtClean="0"/>
              <a:t>10/08/23</a:t>
            </a:fld>
            <a:endParaRPr lang="en-IN"/>
          </a:p>
        </p:txBody>
      </p:sp>
      <p:sp>
        <p:nvSpPr>
          <p:cNvPr id="6" name="Footer Placeholder 5">
            <a:extLst>
              <a:ext uri="{FF2B5EF4-FFF2-40B4-BE49-F238E27FC236}">
                <a16:creationId xmlns:a16="http://schemas.microsoft.com/office/drawing/2014/main" id="{40801ACF-565A-5C28-1582-87B60C3D3DF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552DDA0-DC8F-B4B5-353C-58933EDDCC2D}"/>
              </a:ext>
            </a:extLst>
          </p:cNvPr>
          <p:cNvSpPr>
            <a:spLocks noGrp="1"/>
          </p:cNvSpPr>
          <p:nvPr>
            <p:ph type="sldNum" sz="quarter" idx="12"/>
          </p:nvPr>
        </p:nvSpPr>
        <p:spPr/>
        <p:txBody>
          <a:bodyPr/>
          <a:lstStyle/>
          <a:p>
            <a:fld id="{49ECB151-E075-4753-A5C5-D20538E140AB}" type="slidenum">
              <a:rPr lang="en-IN" smtClean="0"/>
              <a:t>‹#›</a:t>
            </a:fld>
            <a:endParaRPr lang="en-IN"/>
          </a:p>
        </p:txBody>
      </p:sp>
    </p:spTree>
    <p:extLst>
      <p:ext uri="{BB962C8B-B14F-4D97-AF65-F5344CB8AC3E}">
        <p14:creationId xmlns:p14="http://schemas.microsoft.com/office/powerpoint/2010/main" val="289264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DD4C-B6C4-F41F-C144-0BCCE96B0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0639BC4-6995-856B-C533-AAFA1569D9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9AD07FC-D178-4088-E58A-0008B3D53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2BAD2-A923-F483-49F8-80A179447BF9}"/>
              </a:ext>
            </a:extLst>
          </p:cNvPr>
          <p:cNvSpPr>
            <a:spLocks noGrp="1"/>
          </p:cNvSpPr>
          <p:nvPr>
            <p:ph type="dt" sz="half" idx="10"/>
          </p:nvPr>
        </p:nvSpPr>
        <p:spPr/>
        <p:txBody>
          <a:bodyPr/>
          <a:lstStyle/>
          <a:p>
            <a:fld id="{3A5D0721-3385-42AC-9BC0-A5ED7829A594}" type="datetimeFigureOut">
              <a:rPr lang="en-IN" smtClean="0"/>
              <a:t>10/08/23</a:t>
            </a:fld>
            <a:endParaRPr lang="en-IN"/>
          </a:p>
        </p:txBody>
      </p:sp>
      <p:sp>
        <p:nvSpPr>
          <p:cNvPr id="6" name="Footer Placeholder 5">
            <a:extLst>
              <a:ext uri="{FF2B5EF4-FFF2-40B4-BE49-F238E27FC236}">
                <a16:creationId xmlns:a16="http://schemas.microsoft.com/office/drawing/2014/main" id="{6ED6D445-4938-5A88-DF45-784737CA5E9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EA3FF9A-B30D-0A1F-7C99-7A4CA6DFDF51}"/>
              </a:ext>
            </a:extLst>
          </p:cNvPr>
          <p:cNvSpPr>
            <a:spLocks noGrp="1"/>
          </p:cNvSpPr>
          <p:nvPr>
            <p:ph type="sldNum" sz="quarter" idx="12"/>
          </p:nvPr>
        </p:nvSpPr>
        <p:spPr/>
        <p:txBody>
          <a:bodyPr/>
          <a:lstStyle/>
          <a:p>
            <a:fld id="{49ECB151-E075-4753-A5C5-D20538E140AB}" type="slidenum">
              <a:rPr lang="en-IN" smtClean="0"/>
              <a:t>‹#›</a:t>
            </a:fld>
            <a:endParaRPr lang="en-IN"/>
          </a:p>
        </p:txBody>
      </p:sp>
    </p:spTree>
    <p:extLst>
      <p:ext uri="{BB962C8B-B14F-4D97-AF65-F5344CB8AC3E}">
        <p14:creationId xmlns:p14="http://schemas.microsoft.com/office/powerpoint/2010/main" val="326846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67403-F08A-C296-DA88-ACECC653E1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7DC76D1-F555-2C75-97A6-1D1A43B963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DA2032-86F3-21F1-7139-4DE01021A6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D0721-3385-42AC-9BC0-A5ED7829A594}" type="datetimeFigureOut">
              <a:rPr lang="en-IN" smtClean="0"/>
              <a:t>10/08/23</a:t>
            </a:fld>
            <a:endParaRPr lang="en-IN"/>
          </a:p>
        </p:txBody>
      </p:sp>
      <p:sp>
        <p:nvSpPr>
          <p:cNvPr id="5" name="Footer Placeholder 4">
            <a:extLst>
              <a:ext uri="{FF2B5EF4-FFF2-40B4-BE49-F238E27FC236}">
                <a16:creationId xmlns:a16="http://schemas.microsoft.com/office/drawing/2014/main" id="{08CB0239-3ADB-3E26-434D-4EF9EAAB32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98AF593-B330-DB47-26B1-93BF181E70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B151-E075-4753-A5C5-D20538E140AB}" type="slidenum">
              <a:rPr lang="en-IN" smtClean="0"/>
              <a:t>‹#›</a:t>
            </a:fld>
            <a:endParaRPr lang="en-IN"/>
          </a:p>
        </p:txBody>
      </p:sp>
    </p:spTree>
    <p:extLst>
      <p:ext uri="{BB962C8B-B14F-4D97-AF65-F5344CB8AC3E}">
        <p14:creationId xmlns:p14="http://schemas.microsoft.com/office/powerpoint/2010/main" val="491084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alpha val="53504"/>
          </a:srgb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Different numbers in 3D">
            <a:extLst>
              <a:ext uri="{FF2B5EF4-FFF2-40B4-BE49-F238E27FC236}">
                <a16:creationId xmlns:a16="http://schemas.microsoft.com/office/drawing/2014/main" id="{FE240788-5C80-03A2-45BC-95C30E4533BF}"/>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E02798D-6CA0-7AF3-13C7-7FF561790D77}"/>
              </a:ext>
            </a:extLst>
          </p:cNvPr>
          <p:cNvSpPr>
            <a:spLocks noGrp="1"/>
          </p:cNvSpPr>
          <p:nvPr>
            <p:ph type="ctrTitle"/>
          </p:nvPr>
        </p:nvSpPr>
        <p:spPr>
          <a:xfrm>
            <a:off x="1524000" y="1122362"/>
            <a:ext cx="9144000" cy="2900518"/>
          </a:xfrm>
        </p:spPr>
        <p:txBody>
          <a:bodyPr>
            <a:normAutofit/>
          </a:bodyPr>
          <a:lstStyle/>
          <a:p>
            <a:r>
              <a:rPr lang="en-GB">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The Inception of Insolvency &amp; Bankruptcy Code, 2016</a:t>
            </a:r>
            <a:endParaRPr lang="en-IN">
              <a:solidFill>
                <a:srgbClr val="FFFFF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AB9C256-989F-70D2-B179-C6316F3D984B}"/>
              </a:ext>
            </a:extLst>
          </p:cNvPr>
          <p:cNvSpPr>
            <a:spLocks noGrp="1"/>
          </p:cNvSpPr>
          <p:nvPr>
            <p:ph type="subTitle" idx="1"/>
          </p:nvPr>
        </p:nvSpPr>
        <p:spPr>
          <a:xfrm>
            <a:off x="1524000" y="4159404"/>
            <a:ext cx="9144000" cy="1098395"/>
          </a:xfrm>
        </p:spPr>
        <p:txBody>
          <a:bodyPr>
            <a:normAutofit/>
          </a:bodyPr>
          <a:lstStyle/>
          <a:p>
            <a:r>
              <a:rPr lang="en-IN">
                <a:solidFill>
                  <a:srgbClr val="FFFFFF"/>
                </a:solidFill>
                <a:latin typeface="Times New Roman" panose="02020603050405020304" pitchFamily="18" charset="0"/>
                <a:cs typeface="Times New Roman" panose="02020603050405020304" pitchFamily="18" charset="0"/>
              </a:rPr>
              <a:t>Session 2 and 3| 11.08.2023, 18.02.2023</a:t>
            </a:r>
          </a:p>
        </p:txBody>
      </p:sp>
    </p:spTree>
    <p:extLst>
      <p:ext uri="{BB962C8B-B14F-4D97-AF65-F5344CB8AC3E}">
        <p14:creationId xmlns:p14="http://schemas.microsoft.com/office/powerpoint/2010/main" val="8581685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Isosceles Triangle 3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C9C4B2-8A9C-387D-1BAD-77E401D05932}"/>
              </a:ext>
            </a:extLst>
          </p:cNvPr>
          <p:cNvSpPr>
            <a:spLocks noGrp="1"/>
          </p:cNvSpPr>
          <p:nvPr>
            <p:ph type="title"/>
          </p:nvPr>
        </p:nvSpPr>
        <p:spPr>
          <a:xfrm>
            <a:off x="443084" y="373381"/>
            <a:ext cx="10748080" cy="1230232"/>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IN" sz="5200" dirty="0"/>
              <a:t>IBC is a Reform to Build Economy </a:t>
            </a:r>
          </a:p>
        </p:txBody>
      </p:sp>
      <p:graphicFrame>
        <p:nvGraphicFramePr>
          <p:cNvPr id="5" name="Content Placeholder 4">
            <a:extLst>
              <a:ext uri="{FF2B5EF4-FFF2-40B4-BE49-F238E27FC236}">
                <a16:creationId xmlns:a16="http://schemas.microsoft.com/office/drawing/2014/main" id="{0F7AD8FD-F486-2D60-62C5-BC7CEEBE6E1D}"/>
              </a:ext>
            </a:extLst>
          </p:cNvPr>
          <p:cNvGraphicFramePr>
            <a:graphicFrameLocks noGrp="1"/>
          </p:cNvGraphicFramePr>
          <p:nvPr>
            <p:ph idx="1"/>
            <p:extLst>
              <p:ext uri="{D42A27DB-BD31-4B8C-83A1-F6EECF244321}">
                <p14:modId xmlns:p14="http://schemas.microsoft.com/office/powerpoint/2010/main" val="3108605726"/>
              </p:ext>
            </p:extLst>
          </p:nvPr>
        </p:nvGraphicFramePr>
        <p:xfrm>
          <a:off x="443084" y="1525586"/>
          <a:ext cx="11436496" cy="4585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96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D0C2E5-B729-BF72-DBB6-7E170B7DA6C0}"/>
              </a:ext>
            </a:extLst>
          </p:cNvPr>
          <p:cNvSpPr>
            <a:spLocks noGrp="1"/>
          </p:cNvSpPr>
          <p:nvPr>
            <p:ph type="title"/>
          </p:nvPr>
        </p:nvSpPr>
        <p:spPr>
          <a:xfrm>
            <a:off x="572493" y="238539"/>
            <a:ext cx="11018520" cy="1434415"/>
          </a:xfrm>
        </p:spPr>
        <p:txBody>
          <a:bodyPr anchor="b">
            <a:normAutofit/>
          </a:bodyPr>
          <a:lstStyle/>
          <a:p>
            <a:r>
              <a:rPr lang="en-IN" sz="2200"/>
              <a:t>Reforms:</a:t>
            </a:r>
            <a:br>
              <a:rPr lang="en-IN" sz="2200"/>
            </a:br>
            <a:br>
              <a:rPr lang="en-IN" sz="2200"/>
            </a:br>
            <a:r>
              <a:rPr lang="en-IN" sz="2200"/>
              <a:t>For any Country to grow it needs to be a  Manufacturing hub:</a:t>
            </a:r>
            <a:br>
              <a:rPr lang="en-IN" sz="2200"/>
            </a:br>
            <a:r>
              <a:rPr lang="en-IN" sz="2200"/>
              <a:t>Think Local Act Global or Make Local which goes Global </a:t>
            </a:r>
          </a:p>
        </p:txBody>
      </p:sp>
      <p:sp>
        <p:nvSpPr>
          <p:cNvPr id="4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ontent Placeholder 2">
            <a:extLst>
              <a:ext uri="{FF2B5EF4-FFF2-40B4-BE49-F238E27FC236}">
                <a16:creationId xmlns:a16="http://schemas.microsoft.com/office/drawing/2014/main" id="{55729F60-BED4-9647-71AD-F3CB8A23B100}"/>
              </a:ext>
            </a:extLst>
          </p:cNvPr>
          <p:cNvGraphicFramePr>
            <a:graphicFrameLocks noGrp="1"/>
          </p:cNvGraphicFramePr>
          <p:nvPr>
            <p:ph idx="1"/>
            <p:extLst>
              <p:ext uri="{D42A27DB-BD31-4B8C-83A1-F6EECF244321}">
                <p14:modId xmlns:p14="http://schemas.microsoft.com/office/powerpoint/2010/main" val="433369601"/>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936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363935-F25D-EE68-1003-B3DB0C4BC673}"/>
              </a:ext>
            </a:extLst>
          </p:cNvPr>
          <p:cNvSpPr>
            <a:spLocks noGrp="1"/>
          </p:cNvSpPr>
          <p:nvPr>
            <p:ph idx="1"/>
          </p:nvPr>
        </p:nvSpPr>
        <p:spPr>
          <a:xfrm>
            <a:off x="1285240" y="2969469"/>
            <a:ext cx="8074815" cy="2800395"/>
          </a:xfrm>
        </p:spPr>
        <p:txBody>
          <a:bodyPr anchor="t">
            <a:normAutofit/>
          </a:bodyPr>
          <a:lstStyle/>
          <a:p>
            <a:pPr marL="0" indent="0">
              <a:buNone/>
            </a:pPr>
            <a:r>
              <a:rPr lang="en-US" sz="2400" i="1"/>
              <a:t>“</a:t>
            </a:r>
            <a:r>
              <a:rPr lang="en-IN" sz="2400" b="0" i="0" u="none" strike="noStrike">
                <a:effectLst/>
                <a:latin typeface="Times New Roman" panose="02020603050405020304" pitchFamily="18" charset="0"/>
                <a:cs typeface="Times New Roman" panose="02020603050405020304" pitchFamily="18" charset="0"/>
              </a:rPr>
              <a:t>The world has recognized India as a bright star, our growth for current year is estimated at 7.0 percent, this is the highest among all major economies, in spite of massive global slowdown caused by pandemic and the war.”</a:t>
            </a:r>
            <a:endParaRPr lang="en-US" sz="2400">
              <a:latin typeface="Times New Roman" panose="02020603050405020304" pitchFamily="18" charset="0"/>
              <a:cs typeface="Times New Roman" panose="02020603050405020304" pitchFamily="18" charset="0"/>
            </a:endParaRPr>
          </a:p>
          <a:p>
            <a:pPr marL="0" indent="0">
              <a:buNone/>
            </a:pPr>
            <a:r>
              <a:rPr lang="en-US" sz="2400"/>
              <a:t>- Economic Survey, Ministry of Finance, Government of India, 2023-24</a:t>
            </a:r>
            <a:endParaRPr lang="en-IN" sz="2400"/>
          </a:p>
        </p:txBody>
      </p:sp>
    </p:spTree>
    <p:extLst>
      <p:ext uri="{BB962C8B-B14F-4D97-AF65-F5344CB8AC3E}">
        <p14:creationId xmlns:p14="http://schemas.microsoft.com/office/powerpoint/2010/main" val="765758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Isosceles Triangle 2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2701D-5FC5-94C9-C9A8-E5C28E7948B0}"/>
              </a:ext>
            </a:extLst>
          </p:cNvPr>
          <p:cNvSpPr>
            <a:spLocks noGrp="1"/>
          </p:cNvSpPr>
          <p:nvPr>
            <p:ph type="title"/>
          </p:nvPr>
        </p:nvSpPr>
        <p:spPr>
          <a:xfrm>
            <a:off x="838200" y="365125"/>
            <a:ext cx="10515600" cy="1325563"/>
          </a:xfrm>
        </p:spPr>
        <p:txBody>
          <a:bodyPr>
            <a:normAutofit/>
          </a:bodyPr>
          <a:lstStyle/>
          <a:p>
            <a:r>
              <a:rPr lang="en-IN" sz="4600" dirty="0">
                <a:solidFill>
                  <a:schemeClr val="tx1">
                    <a:lumMod val="65000"/>
                    <a:lumOff val="35000"/>
                  </a:schemeClr>
                </a:solidFill>
              </a:rPr>
              <a:t>Market Mechanism provided by the Code</a:t>
            </a:r>
          </a:p>
        </p:txBody>
      </p:sp>
      <p:graphicFrame>
        <p:nvGraphicFramePr>
          <p:cNvPr id="5" name="Content Placeholder 2">
            <a:extLst>
              <a:ext uri="{FF2B5EF4-FFF2-40B4-BE49-F238E27FC236}">
                <a16:creationId xmlns:a16="http://schemas.microsoft.com/office/drawing/2014/main" id="{1C6A685B-E4CF-61DB-3873-A0FA48D011A8}"/>
              </a:ext>
            </a:extLst>
          </p:cNvPr>
          <p:cNvGraphicFramePr>
            <a:graphicFrameLocks noGrp="1"/>
          </p:cNvGraphicFramePr>
          <p:nvPr>
            <p:ph idx="1"/>
            <p:extLst>
              <p:ext uri="{D42A27DB-BD31-4B8C-83A1-F6EECF244321}">
                <p14:modId xmlns:p14="http://schemas.microsoft.com/office/powerpoint/2010/main" val="984086793"/>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46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F4AFA9-CF0B-516C-2D10-743FA881D20C}"/>
              </a:ext>
            </a:extLst>
          </p:cNvPr>
          <p:cNvSpPr>
            <a:spLocks noGrp="1"/>
          </p:cNvSpPr>
          <p:nvPr>
            <p:ph type="title"/>
          </p:nvPr>
        </p:nvSpPr>
        <p:spPr>
          <a:xfrm>
            <a:off x="5297762" y="329184"/>
            <a:ext cx="6251110" cy="1783080"/>
          </a:xfrm>
        </p:spPr>
        <p:txBody>
          <a:bodyPr anchor="b">
            <a:normAutofit/>
          </a:bodyPr>
          <a:lstStyle/>
          <a:p>
            <a:r>
              <a:rPr lang="en-IN" sz="5400"/>
              <a:t>Objective of Code</a:t>
            </a:r>
          </a:p>
        </p:txBody>
      </p:sp>
      <p:pic>
        <p:nvPicPr>
          <p:cNvPr id="22" name="Picture 21" descr="Graph on document with pen">
            <a:extLst>
              <a:ext uri="{FF2B5EF4-FFF2-40B4-BE49-F238E27FC236}">
                <a16:creationId xmlns:a16="http://schemas.microsoft.com/office/drawing/2014/main" id="{9464B04A-EB69-A23D-51E6-93374123745B}"/>
              </a:ext>
            </a:extLst>
          </p:cNvPr>
          <p:cNvPicPr>
            <a:picLocks noChangeAspect="1"/>
          </p:cNvPicPr>
          <p:nvPr/>
        </p:nvPicPr>
        <p:blipFill rotWithShape="1">
          <a:blip r:embed="rId2"/>
          <a:srcRect l="34196" r="2047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1CB342-6FBF-0259-EEE9-4CC4D7370FC0}"/>
              </a:ext>
            </a:extLst>
          </p:cNvPr>
          <p:cNvSpPr>
            <a:spLocks noGrp="1"/>
          </p:cNvSpPr>
          <p:nvPr>
            <p:ph idx="1"/>
          </p:nvPr>
        </p:nvSpPr>
        <p:spPr>
          <a:xfrm>
            <a:off x="5297762" y="2706624"/>
            <a:ext cx="6251110" cy="3483864"/>
          </a:xfrm>
        </p:spPr>
        <p:txBody>
          <a:bodyPr>
            <a:normAutofit/>
          </a:bodyPr>
          <a:lstStyle/>
          <a:p>
            <a:pPr marL="0" indent="0">
              <a:buNone/>
            </a:pPr>
            <a:r>
              <a:rPr lang="en-US" sz="2200"/>
              <a:t>The BLRC set the following as objectives desired from implementing a new Code to resolve insolvency and bankruptcy:</a:t>
            </a:r>
          </a:p>
          <a:p>
            <a:pPr marL="0" indent="0">
              <a:buNone/>
            </a:pPr>
            <a:r>
              <a:rPr lang="en-US" sz="2200"/>
              <a:t>	1. Low time to resolution. </a:t>
            </a:r>
          </a:p>
          <a:p>
            <a:pPr marL="0" indent="0">
              <a:buNone/>
            </a:pPr>
            <a:r>
              <a:rPr lang="en-US" sz="2200"/>
              <a:t>	2. Low loss in recovery. </a:t>
            </a:r>
          </a:p>
          <a:p>
            <a:pPr marL="0" indent="0">
              <a:buNone/>
            </a:pPr>
            <a:r>
              <a:rPr lang="en-US" sz="2200"/>
              <a:t>	3. Higher levels of debt financing across a  wide variety             	    of debt instruments.</a:t>
            </a:r>
            <a:endParaRPr lang="en-IN" sz="2200"/>
          </a:p>
        </p:txBody>
      </p:sp>
    </p:spTree>
    <p:extLst>
      <p:ext uri="{BB962C8B-B14F-4D97-AF65-F5344CB8AC3E}">
        <p14:creationId xmlns:p14="http://schemas.microsoft.com/office/powerpoint/2010/main" val="423823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5868344E-417D-AB8A-8BCF-BBF8D0A54262}"/>
              </a:ext>
            </a:extLst>
          </p:cNvPr>
          <p:cNvGraphicFramePr>
            <a:graphicFrameLocks noGrp="1"/>
          </p:cNvGraphicFramePr>
          <p:nvPr>
            <p:ph idx="1"/>
            <p:extLst>
              <p:ext uri="{D42A27DB-BD31-4B8C-83A1-F6EECF244321}">
                <p14:modId xmlns:p14="http://schemas.microsoft.com/office/powerpoint/2010/main" val="1441583931"/>
              </p:ext>
            </p:extLst>
          </p:nvPr>
        </p:nvGraphicFramePr>
        <p:xfrm>
          <a:off x="166915" y="428171"/>
          <a:ext cx="11186886" cy="5748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5621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30AB022E-6B7F-C7F3-C672-77EA06FD7CC9}"/>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800" kern="1200">
                <a:solidFill>
                  <a:schemeClr val="tx2"/>
                </a:solidFill>
                <a:latin typeface="+mj-lt"/>
                <a:ea typeface="+mj-ea"/>
                <a:cs typeface="+mj-cs"/>
              </a:rPr>
              <a:t>Insolvency and Bankruptcy Code 2016</a:t>
            </a:r>
          </a:p>
        </p:txBody>
      </p:sp>
      <p:sp>
        <p:nvSpPr>
          <p:cNvPr id="3" name="Content Placeholder 2">
            <a:extLst>
              <a:ext uri="{FF2B5EF4-FFF2-40B4-BE49-F238E27FC236}">
                <a16:creationId xmlns:a16="http://schemas.microsoft.com/office/drawing/2014/main" id="{B8C6F778-5011-D417-2C77-51F4AE429A4C}"/>
              </a:ext>
            </a:extLst>
          </p:cNvPr>
          <p:cNvSpPr>
            <a:spLocks noGrp="1"/>
          </p:cNvSpPr>
          <p:nvPr>
            <p:ph idx="1"/>
          </p:nvPr>
        </p:nvSpPr>
        <p:spPr>
          <a:xfrm>
            <a:off x="3045368" y="4160126"/>
            <a:ext cx="6105194" cy="682079"/>
          </a:xfrm>
        </p:spPr>
        <p:txBody>
          <a:bodyPr vert="horz" lIns="91440" tIns="45720" rIns="91440" bIns="45720" rtlCol="0">
            <a:normAutofit/>
          </a:bodyPr>
          <a:lstStyle/>
          <a:p>
            <a:pPr marL="0" indent="0" algn="ctr">
              <a:buNone/>
            </a:pPr>
            <a:r>
              <a:rPr lang="en-US" sz="2400" kern="1200">
                <a:solidFill>
                  <a:schemeClr val="tx2"/>
                </a:solidFill>
                <a:latin typeface="+mn-lt"/>
                <a:ea typeface="+mn-ea"/>
                <a:cs typeface="+mn-cs"/>
              </a:rPr>
              <a:t>Amended upto 12</a:t>
            </a:r>
            <a:r>
              <a:rPr lang="en-US" sz="2400" kern="1200" baseline="30000">
                <a:solidFill>
                  <a:schemeClr val="tx2"/>
                </a:solidFill>
                <a:latin typeface="+mn-lt"/>
                <a:ea typeface="+mn-ea"/>
                <a:cs typeface="+mn-cs"/>
              </a:rPr>
              <a:t>th</a:t>
            </a:r>
            <a:r>
              <a:rPr lang="en-US" sz="2400" kern="1200">
                <a:solidFill>
                  <a:schemeClr val="tx2"/>
                </a:solidFill>
                <a:latin typeface="+mn-lt"/>
                <a:ea typeface="+mn-ea"/>
                <a:cs typeface="+mn-cs"/>
              </a:rPr>
              <a:t> August 2021</a:t>
            </a:r>
          </a:p>
        </p:txBody>
      </p:sp>
    </p:spTree>
    <p:extLst>
      <p:ext uri="{BB962C8B-B14F-4D97-AF65-F5344CB8AC3E}">
        <p14:creationId xmlns:p14="http://schemas.microsoft.com/office/powerpoint/2010/main" val="3231494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0E823-6119-213F-4E21-4AC66CA00231}"/>
              </a:ext>
            </a:extLst>
          </p:cNvPr>
          <p:cNvSpPr>
            <a:spLocks noGrp="1"/>
          </p:cNvSpPr>
          <p:nvPr>
            <p:ph type="title"/>
          </p:nvPr>
        </p:nvSpPr>
        <p:spPr>
          <a:xfrm>
            <a:off x="838200" y="365125"/>
            <a:ext cx="10515600" cy="1325563"/>
          </a:xfrm>
        </p:spPr>
        <p:txBody>
          <a:bodyPr>
            <a:normAutofit/>
          </a:bodyPr>
          <a:lstStyle/>
          <a:p>
            <a:r>
              <a:rPr lang="en-IN" sz="5400" dirty="0">
                <a:solidFill>
                  <a:schemeClr val="tx1">
                    <a:lumMod val="65000"/>
                    <a:lumOff val="35000"/>
                  </a:schemeClr>
                </a:solidFill>
              </a:rPr>
              <a:t>Preamble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586E4C-090D-A23B-7A55-E0FF2912D39F}"/>
              </a:ext>
            </a:extLst>
          </p:cNvPr>
          <p:cNvSpPr>
            <a:spLocks noGrp="1"/>
          </p:cNvSpPr>
          <p:nvPr>
            <p:ph idx="1"/>
          </p:nvPr>
        </p:nvSpPr>
        <p:spPr>
          <a:xfrm>
            <a:off x="838200" y="1929384"/>
            <a:ext cx="10515600" cy="4251960"/>
          </a:xfrm>
        </p:spPr>
        <p:txBody>
          <a:bodyPr>
            <a:normAutofit/>
          </a:bodyPr>
          <a:lstStyle/>
          <a:p>
            <a:pPr marL="0" indent="0">
              <a:lnSpc>
                <a:spcPct val="150000"/>
              </a:lnSpc>
              <a:buNone/>
            </a:pPr>
            <a:r>
              <a:rPr lang="en-US" sz="2200" i="1" dirty="0">
                <a:solidFill>
                  <a:schemeClr val="tx1">
                    <a:lumMod val="65000"/>
                    <a:lumOff val="35000"/>
                  </a:schemeClr>
                </a:solidFill>
              </a:rPr>
              <a:t>“An Act to consolidate and amend the laws relating to </a:t>
            </a:r>
            <a:r>
              <a:rPr lang="en-US" sz="2200" i="1" u="sng" dirty="0" err="1">
                <a:solidFill>
                  <a:schemeClr val="tx1">
                    <a:lumMod val="65000"/>
                    <a:lumOff val="35000"/>
                  </a:schemeClr>
                </a:solidFill>
              </a:rPr>
              <a:t>reorganisation</a:t>
            </a:r>
            <a:r>
              <a:rPr lang="en-US" sz="2200" i="1" u="sng" dirty="0">
                <a:solidFill>
                  <a:schemeClr val="tx1">
                    <a:lumMod val="65000"/>
                    <a:lumOff val="35000"/>
                  </a:schemeClr>
                </a:solidFill>
              </a:rPr>
              <a:t> and insolvency resolution</a:t>
            </a:r>
            <a:r>
              <a:rPr lang="en-US" sz="2200" i="1" dirty="0">
                <a:solidFill>
                  <a:schemeClr val="tx1">
                    <a:lumMod val="65000"/>
                    <a:lumOff val="35000"/>
                  </a:schemeClr>
                </a:solidFill>
              </a:rPr>
              <a:t> of </a:t>
            </a:r>
            <a:r>
              <a:rPr lang="en-US" sz="2200" i="1" u="sng" dirty="0">
                <a:solidFill>
                  <a:schemeClr val="tx1">
                    <a:lumMod val="65000"/>
                    <a:lumOff val="35000"/>
                  </a:schemeClr>
                </a:solidFill>
              </a:rPr>
              <a:t>corporate persons, partnership firms and individuals </a:t>
            </a:r>
            <a:r>
              <a:rPr lang="en-US" sz="2200" i="1" dirty="0">
                <a:solidFill>
                  <a:schemeClr val="tx1">
                    <a:lumMod val="65000"/>
                    <a:lumOff val="35000"/>
                  </a:schemeClr>
                </a:solidFill>
              </a:rPr>
              <a:t>in a </a:t>
            </a:r>
            <a:r>
              <a:rPr lang="en-US" sz="2200" i="1" u="sng" dirty="0">
                <a:solidFill>
                  <a:schemeClr val="tx1">
                    <a:lumMod val="65000"/>
                    <a:lumOff val="35000"/>
                  </a:schemeClr>
                </a:solidFill>
              </a:rPr>
              <a:t>time bound manner </a:t>
            </a:r>
            <a:r>
              <a:rPr lang="en-US" sz="2200" i="1" dirty="0">
                <a:solidFill>
                  <a:schemeClr val="tx1">
                    <a:lumMod val="65000"/>
                    <a:lumOff val="35000"/>
                  </a:schemeClr>
                </a:solidFill>
              </a:rPr>
              <a:t>for </a:t>
            </a:r>
            <a:r>
              <a:rPr lang="en-US" sz="2200" i="1" u="sng" dirty="0">
                <a:solidFill>
                  <a:schemeClr val="tx1">
                    <a:lumMod val="65000"/>
                    <a:lumOff val="35000"/>
                  </a:schemeClr>
                </a:solidFill>
              </a:rPr>
              <a:t>maximization of value of assets of such persons</a:t>
            </a:r>
            <a:r>
              <a:rPr lang="en-US" sz="2200" i="1" dirty="0">
                <a:solidFill>
                  <a:schemeClr val="tx1">
                    <a:lumMod val="65000"/>
                    <a:lumOff val="35000"/>
                  </a:schemeClr>
                </a:solidFill>
              </a:rPr>
              <a:t>, to </a:t>
            </a:r>
            <a:r>
              <a:rPr lang="en-US" sz="2200" i="1" u="sng" dirty="0">
                <a:solidFill>
                  <a:schemeClr val="tx1">
                    <a:lumMod val="65000"/>
                    <a:lumOff val="35000"/>
                  </a:schemeClr>
                </a:solidFill>
              </a:rPr>
              <a:t>promote entrepreneurship</a:t>
            </a:r>
            <a:r>
              <a:rPr lang="en-US" sz="2200" i="1" dirty="0">
                <a:solidFill>
                  <a:schemeClr val="tx1">
                    <a:lumMod val="65000"/>
                    <a:lumOff val="35000"/>
                  </a:schemeClr>
                </a:solidFill>
              </a:rPr>
              <a:t>, </a:t>
            </a:r>
            <a:r>
              <a:rPr lang="en-US" sz="2200" i="1" u="sng" dirty="0">
                <a:solidFill>
                  <a:schemeClr val="tx1">
                    <a:lumMod val="65000"/>
                    <a:lumOff val="35000"/>
                  </a:schemeClr>
                </a:solidFill>
              </a:rPr>
              <a:t>availability of credit and balance the interests of all the stakeholders </a:t>
            </a:r>
            <a:r>
              <a:rPr lang="en-US" sz="2200" i="1" dirty="0">
                <a:solidFill>
                  <a:schemeClr val="tx1">
                    <a:lumMod val="65000"/>
                    <a:lumOff val="35000"/>
                  </a:schemeClr>
                </a:solidFill>
              </a:rPr>
              <a:t>including alteration in the order of </a:t>
            </a:r>
            <a:r>
              <a:rPr lang="en-US" sz="2200" i="1" u="sng" dirty="0">
                <a:solidFill>
                  <a:schemeClr val="tx1">
                    <a:lumMod val="65000"/>
                    <a:lumOff val="35000"/>
                  </a:schemeClr>
                </a:solidFill>
              </a:rPr>
              <a:t>priority of payment of Government dues </a:t>
            </a:r>
            <a:r>
              <a:rPr lang="en-US" sz="2200" i="1" dirty="0">
                <a:solidFill>
                  <a:schemeClr val="tx1">
                    <a:lumMod val="65000"/>
                    <a:lumOff val="35000"/>
                  </a:schemeClr>
                </a:solidFill>
              </a:rPr>
              <a:t>and to establish an Insolvency and Bankruptcy Board of India, and for matters connected therewith and incidental thereto.”</a:t>
            </a:r>
            <a:endParaRPr lang="en-IN" sz="2200" i="1" dirty="0">
              <a:solidFill>
                <a:schemeClr val="tx1">
                  <a:lumMod val="65000"/>
                  <a:lumOff val="35000"/>
                </a:schemeClr>
              </a:solidFill>
            </a:endParaRPr>
          </a:p>
        </p:txBody>
      </p:sp>
    </p:spTree>
    <p:extLst>
      <p:ext uri="{BB962C8B-B14F-4D97-AF65-F5344CB8AC3E}">
        <p14:creationId xmlns:p14="http://schemas.microsoft.com/office/powerpoint/2010/main" val="205056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57FD-D86B-CB54-2A67-CABB2E20A44A}"/>
              </a:ext>
            </a:extLst>
          </p:cNvPr>
          <p:cNvSpPr>
            <a:spLocks noGrp="1"/>
          </p:cNvSpPr>
          <p:nvPr>
            <p:ph type="title"/>
          </p:nvPr>
        </p:nvSpPr>
        <p:spPr/>
        <p:txBody>
          <a:bodyPr/>
          <a:lstStyle/>
          <a:p>
            <a:pPr algn="ctr"/>
            <a:r>
              <a:rPr lang="en-IN" dirty="0">
                <a:solidFill>
                  <a:schemeClr val="accent6">
                    <a:lumMod val="50000"/>
                  </a:schemeClr>
                </a:solidFill>
                <a:latin typeface="Times New Roman" panose="02020603050405020304" pitchFamily="18" charset="0"/>
                <a:cs typeface="Times New Roman" panose="02020603050405020304" pitchFamily="18" charset="0"/>
              </a:rPr>
              <a:t>Index</a:t>
            </a:r>
          </a:p>
        </p:txBody>
      </p:sp>
      <p:sp>
        <p:nvSpPr>
          <p:cNvPr id="3" name="Content Placeholder 2">
            <a:extLst>
              <a:ext uri="{FF2B5EF4-FFF2-40B4-BE49-F238E27FC236}">
                <a16:creationId xmlns:a16="http://schemas.microsoft.com/office/drawing/2014/main" id="{3E5CB3B8-DA88-66CE-168A-5267B676D027}"/>
              </a:ext>
            </a:extLst>
          </p:cNvPr>
          <p:cNvSpPr>
            <a:spLocks noGrp="1"/>
          </p:cNvSpPr>
          <p:nvPr>
            <p:ph idx="1"/>
          </p:nvPr>
        </p:nvSpPr>
        <p:spPr>
          <a:xfrm>
            <a:off x="838200" y="1825625"/>
            <a:ext cx="5577114" cy="4351338"/>
          </a:xfrm>
        </p:spPr>
        <p:txBody>
          <a:bodyPr>
            <a:normAutofit/>
          </a:bodyPr>
          <a:lstStyle/>
          <a:p>
            <a:pPr marL="0" indent="0">
              <a:buNone/>
            </a:pPr>
            <a:r>
              <a:rPr lang="en-IN" sz="2400" b="1" dirty="0">
                <a:latin typeface="Times New Roman" panose="02020603050405020304" pitchFamily="18" charset="0"/>
                <a:cs typeface="Times New Roman" panose="02020603050405020304" pitchFamily="18" charset="0"/>
              </a:rPr>
              <a:t>Part I: Preliminary</a:t>
            </a:r>
          </a:p>
          <a:p>
            <a:pPr marL="0" indent="0">
              <a:buNone/>
            </a:pPr>
            <a:r>
              <a:rPr lang="en-IN" sz="2400" b="1" dirty="0">
                <a:latin typeface="Times New Roman" panose="02020603050405020304" pitchFamily="18" charset="0"/>
                <a:cs typeface="Times New Roman" panose="02020603050405020304" pitchFamily="18" charset="0"/>
              </a:rPr>
              <a:t>1. </a:t>
            </a:r>
            <a:r>
              <a:rPr lang="en-IN" sz="2400" dirty="0">
                <a:latin typeface="Times New Roman" panose="02020603050405020304" pitchFamily="18" charset="0"/>
                <a:cs typeface="Times New Roman" panose="02020603050405020304" pitchFamily="18" charset="0"/>
              </a:rPr>
              <a:t>Short title, extent and commencement</a:t>
            </a:r>
          </a:p>
          <a:p>
            <a:pPr marL="0" indent="0">
              <a:buNone/>
            </a:pPr>
            <a:r>
              <a:rPr lang="en-IN" sz="2400" b="1" dirty="0">
                <a:latin typeface="Times New Roman" panose="02020603050405020304" pitchFamily="18" charset="0"/>
                <a:cs typeface="Times New Roman" panose="02020603050405020304" pitchFamily="18" charset="0"/>
              </a:rPr>
              <a:t>2. </a:t>
            </a:r>
            <a:r>
              <a:rPr lang="en-IN" sz="2400" dirty="0">
                <a:latin typeface="Times New Roman" panose="02020603050405020304" pitchFamily="18" charset="0"/>
                <a:cs typeface="Times New Roman" panose="02020603050405020304" pitchFamily="18" charset="0"/>
              </a:rPr>
              <a:t>Application</a:t>
            </a:r>
          </a:p>
          <a:p>
            <a:pPr marL="0" indent="0">
              <a:buNone/>
            </a:pPr>
            <a:r>
              <a:rPr lang="en-IN" sz="2400" b="1" dirty="0">
                <a:latin typeface="Times New Roman" panose="02020603050405020304" pitchFamily="18" charset="0"/>
                <a:cs typeface="Times New Roman" panose="02020603050405020304" pitchFamily="18" charset="0"/>
              </a:rPr>
              <a:t>3. </a:t>
            </a:r>
            <a:r>
              <a:rPr lang="en-IN" sz="2400" dirty="0">
                <a:latin typeface="Times New Roman" panose="02020603050405020304" pitchFamily="18" charset="0"/>
                <a:cs typeface="Times New Roman" panose="02020603050405020304" pitchFamily="18" charset="0"/>
              </a:rPr>
              <a:t>Definition</a:t>
            </a:r>
          </a:p>
          <a:p>
            <a:pPr marL="0" indent="0">
              <a:buNone/>
            </a:pPr>
            <a:r>
              <a:rPr lang="en-IN" sz="2400" b="1" dirty="0">
                <a:latin typeface="Times New Roman" panose="02020603050405020304" pitchFamily="18" charset="0"/>
                <a:cs typeface="Times New Roman" panose="02020603050405020304" pitchFamily="18" charset="0"/>
              </a:rPr>
              <a:t>Part II: Insolvency Resolution and Liquidation for Corporate Persons</a:t>
            </a:r>
          </a:p>
          <a:p>
            <a:pPr marL="0" indent="0">
              <a:buNone/>
            </a:pPr>
            <a:r>
              <a:rPr lang="en-IN" sz="2400" u="sng" dirty="0">
                <a:solidFill>
                  <a:schemeClr val="accent6">
                    <a:lumMod val="75000"/>
                  </a:schemeClr>
                </a:solidFill>
                <a:latin typeface="Times New Roman" panose="02020603050405020304" pitchFamily="18" charset="0"/>
                <a:cs typeface="Times New Roman" panose="02020603050405020304" pitchFamily="18" charset="0"/>
              </a:rPr>
              <a:t>Chapter I: Preliminary</a:t>
            </a:r>
          </a:p>
          <a:p>
            <a:pPr marL="0" indent="0">
              <a:buNone/>
            </a:pPr>
            <a:r>
              <a:rPr lang="en-IN" sz="2400" b="1" dirty="0">
                <a:latin typeface="Times New Roman" panose="02020603050405020304" pitchFamily="18" charset="0"/>
                <a:cs typeface="Times New Roman" panose="02020603050405020304" pitchFamily="18" charset="0"/>
              </a:rPr>
              <a:t>4. </a:t>
            </a:r>
            <a:r>
              <a:rPr lang="en-IN" sz="2400" dirty="0">
                <a:latin typeface="Times New Roman" panose="02020603050405020304" pitchFamily="18" charset="0"/>
                <a:cs typeface="Times New Roman" panose="02020603050405020304" pitchFamily="18" charset="0"/>
              </a:rPr>
              <a:t>Application of this part</a:t>
            </a:r>
          </a:p>
          <a:p>
            <a:pPr marL="0" indent="0">
              <a:buNone/>
            </a:pPr>
            <a:r>
              <a:rPr lang="en-IN" sz="2400" b="1" dirty="0">
                <a:latin typeface="Times New Roman" panose="02020603050405020304" pitchFamily="18" charset="0"/>
                <a:cs typeface="Times New Roman" panose="02020603050405020304" pitchFamily="18" charset="0"/>
              </a:rPr>
              <a:t>5. </a:t>
            </a:r>
            <a:r>
              <a:rPr lang="en-IN" sz="2400" dirty="0">
                <a:latin typeface="Times New Roman" panose="02020603050405020304" pitchFamily="18" charset="0"/>
                <a:cs typeface="Times New Roman" panose="02020603050405020304" pitchFamily="18" charset="0"/>
              </a:rPr>
              <a:t>Definitions</a:t>
            </a:r>
          </a:p>
          <a:p>
            <a:pPr marL="514350" indent="-514350">
              <a:buAutoNum type="arabicPeriod"/>
            </a:pPr>
            <a:endParaRPr lang="en-I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301E56D-E45E-5DA1-8D67-7C9D9C977BEF}"/>
              </a:ext>
            </a:extLst>
          </p:cNvPr>
          <p:cNvSpPr txBox="1"/>
          <p:nvPr/>
        </p:nvSpPr>
        <p:spPr>
          <a:xfrm>
            <a:off x="6618514" y="1690688"/>
            <a:ext cx="4441372" cy="3785652"/>
          </a:xfrm>
          <a:prstGeom prst="rect">
            <a:avLst/>
          </a:prstGeom>
          <a:noFill/>
        </p:spPr>
        <p:txBody>
          <a:bodyPr wrap="square" rtlCol="0">
            <a:spAutoFit/>
          </a:bodyPr>
          <a:lstStyle/>
          <a:p>
            <a:pPr marL="0" indent="0">
              <a:buNone/>
            </a:pPr>
            <a:r>
              <a:rPr lang="en-IN" sz="2400" u="sng" dirty="0">
                <a:solidFill>
                  <a:schemeClr val="accent6">
                    <a:lumMod val="75000"/>
                  </a:schemeClr>
                </a:solidFill>
                <a:latin typeface="Times New Roman" panose="02020603050405020304" pitchFamily="18" charset="0"/>
                <a:cs typeface="Times New Roman" panose="02020603050405020304" pitchFamily="18" charset="0"/>
              </a:rPr>
              <a:t>Chapter II CIRP</a:t>
            </a:r>
          </a:p>
          <a:p>
            <a:pPr marL="0" indent="0">
              <a:buNone/>
            </a:pPr>
            <a:r>
              <a:rPr lang="en-IN" sz="2400" b="1" dirty="0">
                <a:latin typeface="Times New Roman" panose="02020603050405020304" pitchFamily="18" charset="0"/>
                <a:cs typeface="Times New Roman" panose="02020603050405020304" pitchFamily="18" charset="0"/>
              </a:rPr>
              <a:t>6. </a:t>
            </a:r>
            <a:r>
              <a:rPr lang="en-IN" sz="2400" dirty="0">
                <a:latin typeface="Times New Roman" panose="02020603050405020304" pitchFamily="18" charset="0"/>
                <a:cs typeface="Times New Roman" panose="02020603050405020304" pitchFamily="18" charset="0"/>
              </a:rPr>
              <a:t>Persons who may initiate CIRP</a:t>
            </a:r>
          </a:p>
          <a:p>
            <a:pPr marL="0" indent="0">
              <a:buNone/>
            </a:pPr>
            <a:r>
              <a:rPr lang="en-IN" sz="2400" b="1" dirty="0">
                <a:latin typeface="Times New Roman" panose="02020603050405020304" pitchFamily="18" charset="0"/>
                <a:cs typeface="Times New Roman" panose="02020603050405020304" pitchFamily="18" charset="0"/>
              </a:rPr>
              <a:t>7. </a:t>
            </a:r>
            <a:r>
              <a:rPr lang="en-IN" sz="2400" dirty="0">
                <a:latin typeface="Times New Roman" panose="02020603050405020304" pitchFamily="18" charset="0"/>
                <a:cs typeface="Times New Roman" panose="02020603050405020304" pitchFamily="18" charset="0"/>
              </a:rPr>
              <a:t>Initiation of CIRP by FC</a:t>
            </a:r>
          </a:p>
          <a:p>
            <a:pPr marL="0" indent="0">
              <a:buNone/>
            </a:pPr>
            <a:r>
              <a:rPr lang="en-IN" sz="2400" b="1" dirty="0">
                <a:latin typeface="Times New Roman" panose="02020603050405020304" pitchFamily="18" charset="0"/>
                <a:cs typeface="Times New Roman" panose="02020603050405020304" pitchFamily="18" charset="0"/>
              </a:rPr>
              <a:t>8. </a:t>
            </a:r>
            <a:r>
              <a:rPr lang="en-IN" sz="2400" dirty="0">
                <a:latin typeface="Times New Roman" panose="02020603050405020304" pitchFamily="18" charset="0"/>
                <a:cs typeface="Times New Roman" panose="02020603050405020304" pitchFamily="18" charset="0"/>
              </a:rPr>
              <a:t>Insolvency Resolution by OC</a:t>
            </a:r>
          </a:p>
          <a:p>
            <a:pPr marL="0" indent="0">
              <a:buNone/>
            </a:pPr>
            <a:r>
              <a:rPr lang="en-IN" sz="2400" b="1" dirty="0">
                <a:latin typeface="Times New Roman" panose="02020603050405020304" pitchFamily="18" charset="0"/>
                <a:cs typeface="Times New Roman" panose="02020603050405020304" pitchFamily="18" charset="0"/>
              </a:rPr>
              <a:t>9. </a:t>
            </a:r>
            <a:r>
              <a:rPr lang="en-IN" sz="2400" dirty="0">
                <a:latin typeface="Times New Roman" panose="02020603050405020304" pitchFamily="18" charset="0"/>
                <a:cs typeface="Times New Roman" panose="02020603050405020304" pitchFamily="18" charset="0"/>
              </a:rPr>
              <a:t>Application for initiation of       CIRP by OC</a:t>
            </a:r>
          </a:p>
          <a:p>
            <a:pPr marL="0" indent="0">
              <a:buNone/>
            </a:pPr>
            <a:r>
              <a:rPr lang="en-IN" sz="2400" b="1" dirty="0">
                <a:latin typeface="Times New Roman" panose="02020603050405020304" pitchFamily="18" charset="0"/>
                <a:cs typeface="Times New Roman" panose="02020603050405020304" pitchFamily="18" charset="0"/>
              </a:rPr>
              <a:t>10. </a:t>
            </a:r>
            <a:r>
              <a:rPr lang="en-IN" sz="2400" dirty="0">
                <a:latin typeface="Times New Roman" panose="02020603050405020304" pitchFamily="18" charset="0"/>
                <a:cs typeface="Times New Roman" panose="02020603050405020304" pitchFamily="18" charset="0"/>
              </a:rPr>
              <a:t>Initiation of CIRP by Corporate Applicant</a:t>
            </a:r>
          </a:p>
          <a:p>
            <a:pPr marL="0" indent="0">
              <a:buNone/>
            </a:pPr>
            <a:r>
              <a:rPr lang="en-IN" sz="2400" b="1" dirty="0">
                <a:latin typeface="Times New Roman" panose="02020603050405020304" pitchFamily="18" charset="0"/>
                <a:cs typeface="Times New Roman" panose="02020603050405020304" pitchFamily="18" charset="0"/>
              </a:rPr>
              <a:t>10 A.  </a:t>
            </a:r>
            <a:r>
              <a:rPr lang="en-IN" sz="2400" dirty="0">
                <a:latin typeface="Times New Roman" panose="02020603050405020304" pitchFamily="18" charset="0"/>
                <a:cs typeface="Times New Roman" panose="02020603050405020304" pitchFamily="18" charset="0"/>
              </a:rPr>
              <a:t>Suspension of initiation of CIRP </a:t>
            </a:r>
          </a:p>
        </p:txBody>
      </p:sp>
    </p:spTree>
    <p:extLst>
      <p:ext uri="{BB962C8B-B14F-4D97-AF65-F5344CB8AC3E}">
        <p14:creationId xmlns:p14="http://schemas.microsoft.com/office/powerpoint/2010/main" val="152281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6EDBF95-C170-611E-AB90-37FD8086D534}"/>
              </a:ext>
            </a:extLst>
          </p:cNvPr>
          <p:cNvSpPr>
            <a:spLocks noGrp="1"/>
          </p:cNvSpPr>
          <p:nvPr>
            <p:ph type="title"/>
          </p:nvPr>
        </p:nvSpPr>
        <p:spPr>
          <a:xfrm>
            <a:off x="1077626" y="24954"/>
            <a:ext cx="9833548" cy="1325563"/>
          </a:xfrm>
        </p:spPr>
        <p:txBody>
          <a:bodyPr anchor="b">
            <a:normAutofit/>
          </a:bodyPr>
          <a:lstStyle/>
          <a:p>
            <a:pPr algn="ctr"/>
            <a:r>
              <a:rPr lang="en-IN" sz="3600" dirty="0">
                <a:solidFill>
                  <a:schemeClr val="tx2"/>
                </a:solidFill>
              </a:rPr>
              <a:t>Part I: Preliminary</a:t>
            </a:r>
            <a:br>
              <a:rPr lang="en-IN" sz="3600" dirty="0">
                <a:solidFill>
                  <a:schemeClr val="tx2"/>
                </a:solidFill>
              </a:rPr>
            </a:br>
            <a:endParaRPr lang="en-IN" sz="3600" dirty="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D44C2BD-4E59-E0E4-5B05-696D51328143}"/>
              </a:ext>
            </a:extLst>
          </p:cNvPr>
          <p:cNvSpPr>
            <a:spLocks noGrp="1"/>
          </p:cNvSpPr>
          <p:nvPr>
            <p:ph idx="1"/>
          </p:nvPr>
        </p:nvSpPr>
        <p:spPr>
          <a:xfrm>
            <a:off x="1683656" y="1921867"/>
            <a:ext cx="8483601" cy="3883847"/>
          </a:xfrm>
        </p:spPr>
        <p:txBody>
          <a:bodyPr>
            <a:normAutofit/>
          </a:bodyPr>
          <a:lstStyle/>
          <a:p>
            <a:pPr marL="0" indent="0">
              <a:lnSpc>
                <a:spcPct val="150000"/>
              </a:lnSpc>
              <a:buNone/>
            </a:pPr>
            <a:r>
              <a:rPr lang="en-US" sz="1800" b="1" dirty="0">
                <a:solidFill>
                  <a:schemeClr val="tx2"/>
                </a:solidFill>
              </a:rPr>
              <a:t>Section 1 Short title, extent and commencement. </a:t>
            </a:r>
            <a:r>
              <a:rPr lang="en-US" sz="1800" dirty="0">
                <a:solidFill>
                  <a:schemeClr val="tx2"/>
                </a:solidFill>
              </a:rPr>
              <a:t>–</a:t>
            </a:r>
          </a:p>
          <a:p>
            <a:pPr marL="0" indent="0">
              <a:lnSpc>
                <a:spcPct val="150000"/>
              </a:lnSpc>
              <a:buNone/>
            </a:pPr>
            <a:r>
              <a:rPr lang="en-US" sz="1800" dirty="0">
                <a:solidFill>
                  <a:schemeClr val="tx2"/>
                </a:solidFill>
              </a:rPr>
              <a:t>	(1) This Code may be called the Insolvency and Bankruptcy Code, 2016. </a:t>
            </a:r>
          </a:p>
          <a:p>
            <a:pPr marL="0" indent="0">
              <a:lnSpc>
                <a:spcPct val="150000"/>
              </a:lnSpc>
              <a:buNone/>
            </a:pPr>
            <a:r>
              <a:rPr lang="en-US" sz="1800" dirty="0">
                <a:solidFill>
                  <a:schemeClr val="tx2"/>
                </a:solidFill>
              </a:rPr>
              <a:t>	(2) It extends to the whole of India. </a:t>
            </a:r>
          </a:p>
          <a:p>
            <a:pPr marL="0" indent="0">
              <a:lnSpc>
                <a:spcPct val="150000"/>
              </a:lnSpc>
              <a:buNone/>
            </a:pPr>
            <a:r>
              <a:rPr lang="en-US" sz="1800" dirty="0">
                <a:solidFill>
                  <a:schemeClr val="tx2"/>
                </a:solidFill>
              </a:rPr>
              <a:t>	(3) It shall come into force on such date as the Central Government may, by 	notification in the Official Gazette, appoint:</a:t>
            </a:r>
          </a:p>
          <a:p>
            <a:pPr marL="0" indent="0">
              <a:lnSpc>
                <a:spcPct val="150000"/>
              </a:lnSpc>
              <a:buNone/>
            </a:pPr>
            <a:r>
              <a:rPr lang="en-US" sz="1800" dirty="0">
                <a:solidFill>
                  <a:schemeClr val="tx2"/>
                </a:solidFill>
              </a:rPr>
              <a:t> Provided that different dates may be appointed for different provisions of this Code and any reference in any such provision to the commencement of this Code shall be construed as a reference to the commencement of that provision.</a:t>
            </a:r>
            <a:endParaRPr lang="en-IN"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1737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Warning">
            <a:extLst>
              <a:ext uri="{FF2B5EF4-FFF2-40B4-BE49-F238E27FC236}">
                <a16:creationId xmlns:a16="http://schemas.microsoft.com/office/drawing/2014/main" id="{4E81A91E-794B-B789-0F9B-12855EE392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24" name="Freeform: Shape 23">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F56AE180-E364-A56F-1BE7-890B03225DC1}"/>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6600" kern="1200">
                <a:solidFill>
                  <a:srgbClr val="FFFFFF"/>
                </a:solidFill>
                <a:latin typeface="+mj-lt"/>
                <a:ea typeface="+mj-ea"/>
                <a:cs typeface="+mj-cs"/>
              </a:rPr>
              <a:t>Reasons for Insolvency</a:t>
            </a:r>
          </a:p>
        </p:txBody>
      </p:sp>
      <p:sp>
        <p:nvSpPr>
          <p:cNvPr id="26"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88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25F6ACD-B201-4182-F7F0-AEF91990EE84}"/>
              </a:ext>
            </a:extLst>
          </p:cNvPr>
          <p:cNvSpPr>
            <a:spLocks noGrp="1"/>
          </p:cNvSpPr>
          <p:nvPr>
            <p:ph idx="1"/>
          </p:nvPr>
        </p:nvSpPr>
        <p:spPr>
          <a:xfrm>
            <a:off x="885371" y="1110635"/>
            <a:ext cx="10649917" cy="4597984"/>
          </a:xfrm>
        </p:spPr>
        <p:txBody>
          <a:bodyPr>
            <a:normAutofit lnSpcReduction="10000"/>
          </a:bodyPr>
          <a:lstStyle/>
          <a:p>
            <a:pPr marL="0" indent="0">
              <a:lnSpc>
                <a:spcPct val="100000"/>
              </a:lnSpc>
              <a:buNone/>
            </a:pPr>
            <a:r>
              <a:rPr lang="en-US" sz="1800" b="1" dirty="0">
                <a:solidFill>
                  <a:schemeClr val="tx2"/>
                </a:solidFill>
              </a:rPr>
              <a:t>Section 2. Application</a:t>
            </a:r>
            <a:r>
              <a:rPr lang="en-US" sz="1800" dirty="0">
                <a:solidFill>
                  <a:schemeClr val="tx2"/>
                </a:solidFill>
              </a:rPr>
              <a:t>. – The provisions of this Code shall apply to— </a:t>
            </a:r>
          </a:p>
          <a:p>
            <a:pPr marL="514350" indent="-514350">
              <a:lnSpc>
                <a:spcPct val="100000"/>
              </a:lnSpc>
              <a:buAutoNum type="alphaLcParenBoth"/>
            </a:pPr>
            <a:r>
              <a:rPr lang="en-US" sz="1800" b="1" dirty="0">
                <a:solidFill>
                  <a:schemeClr val="tx2"/>
                </a:solidFill>
              </a:rPr>
              <a:t>any company </a:t>
            </a:r>
            <a:r>
              <a:rPr lang="en-US" sz="1800" dirty="0">
                <a:solidFill>
                  <a:schemeClr val="tx2"/>
                </a:solidFill>
              </a:rPr>
              <a:t>incorporated under the </a:t>
            </a:r>
            <a:r>
              <a:rPr lang="en-US" sz="1800" b="1" dirty="0">
                <a:solidFill>
                  <a:schemeClr val="tx2"/>
                </a:solidFill>
              </a:rPr>
              <a:t>Companies Act, 2013 </a:t>
            </a:r>
            <a:r>
              <a:rPr lang="en-US" sz="1800" dirty="0">
                <a:solidFill>
                  <a:schemeClr val="tx2"/>
                </a:solidFill>
              </a:rPr>
              <a:t>(18 of 2013) or under any previous company law; </a:t>
            </a:r>
          </a:p>
          <a:p>
            <a:pPr marL="0" indent="0">
              <a:lnSpc>
                <a:spcPct val="100000"/>
              </a:lnSpc>
              <a:buNone/>
            </a:pPr>
            <a:r>
              <a:rPr lang="en-US" sz="1800" dirty="0">
                <a:solidFill>
                  <a:schemeClr val="tx2"/>
                </a:solidFill>
              </a:rPr>
              <a:t>(b) any other company governed by </a:t>
            </a:r>
            <a:r>
              <a:rPr lang="en-US" sz="1800" b="1" dirty="0">
                <a:solidFill>
                  <a:schemeClr val="tx2"/>
                </a:solidFill>
              </a:rPr>
              <a:t>any special Act </a:t>
            </a:r>
            <a:r>
              <a:rPr lang="en-US" sz="1800" dirty="0">
                <a:solidFill>
                  <a:schemeClr val="tx2"/>
                </a:solidFill>
              </a:rPr>
              <a:t>for the time being in force, except in so far as the said provisions are inconsistent with the provisions of such special Act; </a:t>
            </a:r>
          </a:p>
          <a:p>
            <a:pPr marL="0" indent="0">
              <a:lnSpc>
                <a:spcPct val="100000"/>
              </a:lnSpc>
              <a:buNone/>
            </a:pPr>
            <a:r>
              <a:rPr lang="en-US" sz="1800" dirty="0">
                <a:solidFill>
                  <a:schemeClr val="tx2"/>
                </a:solidFill>
              </a:rPr>
              <a:t>(c) </a:t>
            </a:r>
            <a:r>
              <a:rPr lang="en-US" sz="1800" b="1" dirty="0">
                <a:solidFill>
                  <a:schemeClr val="tx2"/>
                </a:solidFill>
              </a:rPr>
              <a:t>any Limited Liability Partnership </a:t>
            </a:r>
            <a:r>
              <a:rPr lang="en-US" sz="1800" dirty="0">
                <a:solidFill>
                  <a:schemeClr val="tx2"/>
                </a:solidFill>
              </a:rPr>
              <a:t>incorporated under the Limited Liability Partnership Act, 2008 (6 of 2009); </a:t>
            </a:r>
          </a:p>
          <a:p>
            <a:pPr marL="0" indent="0">
              <a:lnSpc>
                <a:spcPct val="100000"/>
              </a:lnSpc>
              <a:buNone/>
            </a:pPr>
            <a:r>
              <a:rPr lang="en-US" sz="1800" dirty="0">
                <a:solidFill>
                  <a:schemeClr val="tx2"/>
                </a:solidFill>
              </a:rPr>
              <a:t>(d) </a:t>
            </a:r>
            <a:r>
              <a:rPr lang="en-US" sz="1800" b="1" dirty="0">
                <a:solidFill>
                  <a:schemeClr val="tx2"/>
                </a:solidFill>
              </a:rPr>
              <a:t>such other body incorporated under any law </a:t>
            </a:r>
            <a:r>
              <a:rPr lang="en-US" sz="1800" dirty="0">
                <a:solidFill>
                  <a:schemeClr val="tx2"/>
                </a:solidFill>
              </a:rPr>
              <a:t>for the time being in force, as the Central Government may, by notification, specify in this behalf; </a:t>
            </a:r>
          </a:p>
          <a:p>
            <a:pPr marL="0" indent="0">
              <a:lnSpc>
                <a:spcPct val="100000"/>
              </a:lnSpc>
              <a:buNone/>
            </a:pPr>
            <a:r>
              <a:rPr lang="en-US" sz="1800" dirty="0">
                <a:solidFill>
                  <a:schemeClr val="tx2"/>
                </a:solidFill>
              </a:rPr>
              <a:t>[  (e) personal guarantors to corporate debtors; </a:t>
            </a:r>
          </a:p>
          <a:p>
            <a:pPr marL="0" indent="0">
              <a:lnSpc>
                <a:spcPct val="100000"/>
              </a:lnSpc>
              <a:buNone/>
            </a:pPr>
            <a:r>
              <a:rPr lang="en-US" sz="1800" dirty="0">
                <a:solidFill>
                  <a:schemeClr val="tx2"/>
                </a:solidFill>
              </a:rPr>
              <a:t>(f) partnership firms and proprietorship firms; and </a:t>
            </a:r>
          </a:p>
          <a:p>
            <a:pPr marL="0" indent="0">
              <a:lnSpc>
                <a:spcPct val="100000"/>
              </a:lnSpc>
              <a:buNone/>
            </a:pPr>
            <a:r>
              <a:rPr lang="en-US" sz="1800" dirty="0">
                <a:solidFill>
                  <a:schemeClr val="tx2"/>
                </a:solidFill>
              </a:rPr>
              <a:t>(g) individuals, other than persons referred to in clause (e).] </a:t>
            </a:r>
          </a:p>
          <a:p>
            <a:pPr marL="0" indent="0">
              <a:lnSpc>
                <a:spcPct val="100000"/>
              </a:lnSpc>
              <a:buNone/>
            </a:pPr>
            <a:r>
              <a:rPr lang="en-US" sz="1800" dirty="0">
                <a:solidFill>
                  <a:schemeClr val="tx2"/>
                </a:solidFill>
              </a:rPr>
              <a:t>in relation to their insolvency, liquidation, voluntary liquidation or bankruptcy, as the case may be.</a:t>
            </a:r>
            <a:endParaRPr lang="en-IN"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4243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EA8D-227F-FB65-8894-E19981E346A4}"/>
              </a:ext>
            </a:extLst>
          </p:cNvPr>
          <p:cNvSpPr>
            <a:spLocks noGrp="1"/>
          </p:cNvSpPr>
          <p:nvPr>
            <p:ph type="title"/>
          </p:nvPr>
        </p:nvSpPr>
        <p:spPr>
          <a:xfrm>
            <a:off x="838200" y="184928"/>
            <a:ext cx="10515600" cy="1325563"/>
          </a:xfrm>
        </p:spPr>
        <p:txBody>
          <a:bodyPr/>
          <a:lstStyle/>
          <a:p>
            <a:r>
              <a:rPr lang="en-IN" dirty="0"/>
              <a:t>Section 3 Definitions-</a:t>
            </a:r>
            <a:br>
              <a:rPr lang="en-IN" dirty="0"/>
            </a:br>
            <a:endParaRPr lang="en-IN" dirty="0"/>
          </a:p>
        </p:txBody>
      </p:sp>
      <p:sp>
        <p:nvSpPr>
          <p:cNvPr id="3" name="Content Placeholder 2">
            <a:extLst>
              <a:ext uri="{FF2B5EF4-FFF2-40B4-BE49-F238E27FC236}">
                <a16:creationId xmlns:a16="http://schemas.microsoft.com/office/drawing/2014/main" id="{91B13E45-1819-D116-0986-2C572900744B}"/>
              </a:ext>
            </a:extLst>
          </p:cNvPr>
          <p:cNvSpPr>
            <a:spLocks noGrp="1"/>
          </p:cNvSpPr>
          <p:nvPr>
            <p:ph idx="1"/>
          </p:nvPr>
        </p:nvSpPr>
        <p:spPr>
          <a:xfrm>
            <a:off x="366486" y="1079159"/>
            <a:ext cx="2529114" cy="4351338"/>
          </a:xfrm>
        </p:spPr>
        <p:txBody>
          <a:bodyPr>
            <a:noAutofit/>
          </a:bodyPr>
          <a:lstStyle/>
          <a:p>
            <a:pPr marL="0" indent="0">
              <a:lnSpc>
                <a:spcPct val="100000"/>
              </a:lnSpc>
              <a:buNone/>
            </a:pPr>
            <a:r>
              <a:rPr lang="en-IN" sz="1600" dirty="0">
                <a:latin typeface="Times New Roman" panose="02020603050405020304" pitchFamily="18" charset="0"/>
                <a:cs typeface="Times New Roman" panose="02020603050405020304" pitchFamily="18" charset="0"/>
              </a:rPr>
              <a:t>1. Board</a:t>
            </a:r>
          </a:p>
          <a:p>
            <a:pPr marL="0" indent="0">
              <a:lnSpc>
                <a:spcPct val="100000"/>
              </a:lnSpc>
              <a:buNone/>
            </a:pPr>
            <a:r>
              <a:rPr lang="en-IN" sz="1600" dirty="0">
                <a:latin typeface="Times New Roman" panose="02020603050405020304" pitchFamily="18" charset="0"/>
                <a:cs typeface="Times New Roman" panose="02020603050405020304" pitchFamily="18" charset="0"/>
              </a:rPr>
              <a:t>2. Bench</a:t>
            </a:r>
          </a:p>
          <a:p>
            <a:pPr marL="0" indent="0">
              <a:lnSpc>
                <a:spcPct val="100000"/>
              </a:lnSpc>
              <a:buNone/>
            </a:pPr>
            <a:r>
              <a:rPr lang="en-IN" sz="1600" dirty="0">
                <a:latin typeface="Times New Roman" panose="02020603050405020304" pitchFamily="18" charset="0"/>
                <a:cs typeface="Times New Roman" panose="02020603050405020304" pitchFamily="18" charset="0"/>
              </a:rPr>
              <a:t>3. Bye-laws</a:t>
            </a:r>
          </a:p>
          <a:p>
            <a:pPr marL="0" indent="0">
              <a:lnSpc>
                <a:spcPct val="100000"/>
              </a:lnSpc>
              <a:buNone/>
            </a:pPr>
            <a:r>
              <a:rPr lang="en-IN" sz="1600" dirty="0">
                <a:latin typeface="Times New Roman" panose="02020603050405020304" pitchFamily="18" charset="0"/>
                <a:cs typeface="Times New Roman" panose="02020603050405020304" pitchFamily="18" charset="0"/>
              </a:rPr>
              <a:t>4. Charge</a:t>
            </a:r>
          </a:p>
          <a:p>
            <a:pPr marL="0" indent="0">
              <a:lnSpc>
                <a:spcPct val="100000"/>
              </a:lnSpc>
              <a:buNone/>
            </a:pPr>
            <a:r>
              <a:rPr lang="en-IN" sz="1600" dirty="0">
                <a:latin typeface="Times New Roman" panose="02020603050405020304" pitchFamily="18" charset="0"/>
                <a:cs typeface="Times New Roman" panose="02020603050405020304" pitchFamily="18" charset="0"/>
              </a:rPr>
              <a:t>5. Chairperson</a:t>
            </a:r>
          </a:p>
          <a:p>
            <a:pPr marL="0" indent="0">
              <a:lnSpc>
                <a:spcPct val="100000"/>
              </a:lnSpc>
              <a:buNone/>
            </a:pPr>
            <a:r>
              <a:rPr lang="en-IN" sz="1600" dirty="0">
                <a:latin typeface="Times New Roman" panose="02020603050405020304" pitchFamily="18" charset="0"/>
                <a:cs typeface="Times New Roman" panose="02020603050405020304" pitchFamily="18" charset="0"/>
              </a:rPr>
              <a:t>6. Claim</a:t>
            </a:r>
          </a:p>
          <a:p>
            <a:pPr marL="0" indent="0">
              <a:lnSpc>
                <a:spcPct val="100000"/>
              </a:lnSpc>
              <a:buNone/>
            </a:pPr>
            <a:r>
              <a:rPr lang="en-IN" sz="1600" dirty="0">
                <a:latin typeface="Times New Roman" panose="02020603050405020304" pitchFamily="18" charset="0"/>
                <a:cs typeface="Times New Roman" panose="02020603050405020304" pitchFamily="18" charset="0"/>
              </a:rPr>
              <a:t>7. Corporate Person</a:t>
            </a:r>
          </a:p>
          <a:p>
            <a:pPr marL="0" indent="0">
              <a:lnSpc>
                <a:spcPct val="100000"/>
              </a:lnSpc>
              <a:buNone/>
            </a:pPr>
            <a:r>
              <a:rPr lang="en-IN" sz="1600" dirty="0">
                <a:latin typeface="Times New Roman" panose="02020603050405020304" pitchFamily="18" charset="0"/>
                <a:cs typeface="Times New Roman" panose="02020603050405020304" pitchFamily="18" charset="0"/>
              </a:rPr>
              <a:t>8. Corporate Debtor</a:t>
            </a:r>
          </a:p>
          <a:p>
            <a:pPr marL="0" indent="0">
              <a:lnSpc>
                <a:spcPct val="100000"/>
              </a:lnSpc>
              <a:buNone/>
            </a:pPr>
            <a:r>
              <a:rPr lang="en-IN" sz="1600" dirty="0">
                <a:latin typeface="Times New Roman" panose="02020603050405020304" pitchFamily="18" charset="0"/>
                <a:cs typeface="Times New Roman" panose="02020603050405020304" pitchFamily="18" charset="0"/>
              </a:rPr>
              <a:t>9. Core service</a:t>
            </a:r>
          </a:p>
          <a:p>
            <a:pPr marL="0" indent="0">
              <a:lnSpc>
                <a:spcPct val="100000"/>
              </a:lnSpc>
              <a:buNone/>
            </a:pPr>
            <a:r>
              <a:rPr lang="en-IN" sz="1600" dirty="0">
                <a:latin typeface="Times New Roman" panose="02020603050405020304" pitchFamily="18" charset="0"/>
                <a:cs typeface="Times New Roman" panose="02020603050405020304" pitchFamily="18" charset="0"/>
              </a:rPr>
              <a:t>10. Creditor</a:t>
            </a:r>
          </a:p>
          <a:p>
            <a:pPr marL="0" indent="0">
              <a:lnSpc>
                <a:spcPct val="100000"/>
              </a:lnSpc>
              <a:buNone/>
            </a:pPr>
            <a:r>
              <a:rPr lang="en-IN" sz="1600" dirty="0">
                <a:latin typeface="Times New Roman" panose="02020603050405020304" pitchFamily="18" charset="0"/>
                <a:cs typeface="Times New Roman" panose="02020603050405020304" pitchFamily="18" charset="0"/>
              </a:rPr>
              <a:t>11. Debt</a:t>
            </a:r>
          </a:p>
          <a:p>
            <a:pPr marL="0" indent="0">
              <a:lnSpc>
                <a:spcPct val="100000"/>
              </a:lnSpc>
              <a:buNone/>
            </a:pPr>
            <a:r>
              <a:rPr lang="en-IN" sz="1600" dirty="0">
                <a:latin typeface="Times New Roman" panose="02020603050405020304" pitchFamily="18" charset="0"/>
                <a:cs typeface="Times New Roman" panose="02020603050405020304" pitchFamily="18" charset="0"/>
              </a:rPr>
              <a:t>12. Default</a:t>
            </a:r>
          </a:p>
          <a:p>
            <a:pPr marL="0" indent="0">
              <a:lnSpc>
                <a:spcPct val="100000"/>
              </a:lnSpc>
              <a:buNone/>
            </a:pPr>
            <a:r>
              <a:rPr lang="en-IN" sz="1600" dirty="0">
                <a:latin typeface="Times New Roman" panose="02020603050405020304" pitchFamily="18" charset="0"/>
                <a:cs typeface="Times New Roman" panose="02020603050405020304" pitchFamily="18" charset="0"/>
              </a:rPr>
              <a:t>13. Financial Information</a:t>
            </a:r>
          </a:p>
          <a:p>
            <a:pPr marL="0" indent="0">
              <a:lnSpc>
                <a:spcPct val="100000"/>
              </a:lnSpc>
              <a:buNone/>
            </a:pPr>
            <a:r>
              <a:rPr lang="en-IN" sz="1600" dirty="0">
                <a:latin typeface="Times New Roman" panose="02020603050405020304" pitchFamily="18" charset="0"/>
                <a:cs typeface="Times New Roman" panose="02020603050405020304" pitchFamily="18" charset="0"/>
              </a:rPr>
              <a:t>14. Financial Institution</a:t>
            </a:r>
          </a:p>
          <a:p>
            <a:pPr marL="0" indent="0">
              <a:lnSpc>
                <a:spcPct val="100000"/>
              </a:lnSpc>
              <a:buNone/>
            </a:pPr>
            <a:r>
              <a:rPr lang="en-IN" sz="1600" dirty="0">
                <a:latin typeface="Times New Roman" panose="02020603050405020304" pitchFamily="18" charset="0"/>
                <a:cs typeface="Times New Roman" panose="02020603050405020304" pitchFamily="18" charset="0"/>
              </a:rPr>
              <a:t>15. Financial Product</a:t>
            </a:r>
          </a:p>
        </p:txBody>
      </p:sp>
      <p:sp>
        <p:nvSpPr>
          <p:cNvPr id="4" name="TextBox 3">
            <a:extLst>
              <a:ext uri="{FF2B5EF4-FFF2-40B4-BE49-F238E27FC236}">
                <a16:creationId xmlns:a16="http://schemas.microsoft.com/office/drawing/2014/main" id="{8974C6A4-06A1-B0F7-63E9-DF7AAB9AA535}"/>
              </a:ext>
            </a:extLst>
          </p:cNvPr>
          <p:cNvSpPr txBox="1"/>
          <p:nvPr/>
        </p:nvSpPr>
        <p:spPr>
          <a:xfrm>
            <a:off x="4022271" y="715672"/>
            <a:ext cx="3138715" cy="5957400"/>
          </a:xfrm>
          <a:prstGeom prst="rect">
            <a:avLst/>
          </a:prstGeom>
          <a:noFill/>
        </p:spPr>
        <p:txBody>
          <a:bodyPr wrap="square" rtlCol="0">
            <a:spAutoFit/>
          </a:bodyPr>
          <a:lstStyle/>
          <a:p>
            <a:pPr marL="514350" indent="-514350">
              <a:lnSpc>
                <a:spcPct val="150000"/>
              </a:lnSpc>
              <a:buAutoNum type="arabicParenR"/>
            </a:pPr>
            <a:endParaRPr lang="en-IN" sz="1600" dirty="0">
              <a:latin typeface="Times New Roman" panose="02020603050405020304" pitchFamily="18" charset="0"/>
              <a:cs typeface="Times New Roman" panose="02020603050405020304" pitchFamily="18" charset="0"/>
            </a:endParaRPr>
          </a:p>
          <a:p>
            <a:pPr>
              <a:lnSpc>
                <a:spcPct val="150000"/>
              </a:lnSpc>
            </a:pPr>
            <a:r>
              <a:rPr lang="en-IN" sz="1600" dirty="0">
                <a:latin typeface="Times New Roman" panose="02020603050405020304" pitchFamily="18" charset="0"/>
                <a:cs typeface="Times New Roman" panose="02020603050405020304" pitchFamily="18" charset="0"/>
              </a:rPr>
              <a:t>16. Financial Service</a:t>
            </a:r>
          </a:p>
          <a:p>
            <a:pPr>
              <a:lnSpc>
                <a:spcPct val="150000"/>
              </a:lnSpc>
            </a:pPr>
            <a:r>
              <a:rPr lang="en-IN" sz="1600" dirty="0">
                <a:latin typeface="Times New Roman" panose="02020603050405020304" pitchFamily="18" charset="0"/>
                <a:cs typeface="Times New Roman" panose="02020603050405020304" pitchFamily="18" charset="0"/>
              </a:rPr>
              <a:t>17. Financial Service Provider</a:t>
            </a:r>
          </a:p>
          <a:p>
            <a:pPr>
              <a:lnSpc>
                <a:spcPct val="150000"/>
              </a:lnSpc>
            </a:pPr>
            <a:r>
              <a:rPr lang="en-IN" sz="1600" dirty="0">
                <a:latin typeface="Times New Roman" panose="02020603050405020304" pitchFamily="18" charset="0"/>
                <a:cs typeface="Times New Roman" panose="02020603050405020304" pitchFamily="18" charset="0"/>
              </a:rPr>
              <a:t>18. Financial Sector Regulator</a:t>
            </a:r>
          </a:p>
          <a:p>
            <a:pPr>
              <a:lnSpc>
                <a:spcPct val="150000"/>
              </a:lnSpc>
            </a:pPr>
            <a:r>
              <a:rPr lang="en-IN" sz="1600" dirty="0">
                <a:latin typeface="Times New Roman" panose="02020603050405020304" pitchFamily="18" charset="0"/>
                <a:cs typeface="Times New Roman" panose="02020603050405020304" pitchFamily="18" charset="0"/>
              </a:rPr>
              <a:t>19. Insolvency Professional</a:t>
            </a:r>
          </a:p>
          <a:p>
            <a:pPr>
              <a:lnSpc>
                <a:spcPct val="150000"/>
              </a:lnSpc>
            </a:pPr>
            <a:r>
              <a:rPr lang="en-IN" sz="1600" dirty="0">
                <a:latin typeface="Times New Roman" panose="02020603050405020304" pitchFamily="18" charset="0"/>
                <a:cs typeface="Times New Roman" panose="02020603050405020304" pitchFamily="18" charset="0"/>
              </a:rPr>
              <a:t>20. Insolvency Professional Agency</a:t>
            </a:r>
          </a:p>
          <a:p>
            <a:pPr>
              <a:lnSpc>
                <a:spcPct val="150000"/>
              </a:lnSpc>
            </a:pPr>
            <a:r>
              <a:rPr lang="en-IN" sz="1600" dirty="0">
                <a:latin typeface="Times New Roman" panose="02020603050405020304" pitchFamily="18" charset="0"/>
                <a:cs typeface="Times New Roman" panose="02020603050405020304" pitchFamily="18" charset="0"/>
              </a:rPr>
              <a:t>21. Information Utility </a:t>
            </a:r>
          </a:p>
          <a:p>
            <a:pPr>
              <a:lnSpc>
                <a:spcPct val="150000"/>
              </a:lnSpc>
            </a:pPr>
            <a:r>
              <a:rPr lang="en-IN" sz="1600" dirty="0">
                <a:latin typeface="Times New Roman" panose="02020603050405020304" pitchFamily="18" charset="0"/>
                <a:cs typeface="Times New Roman" panose="02020603050405020304" pitchFamily="18" charset="0"/>
              </a:rPr>
              <a:t>22. Notification</a:t>
            </a:r>
          </a:p>
          <a:p>
            <a:pPr>
              <a:lnSpc>
                <a:spcPct val="150000"/>
              </a:lnSpc>
            </a:pPr>
            <a:r>
              <a:rPr lang="en-IN" sz="1600" dirty="0">
                <a:latin typeface="Times New Roman" panose="02020603050405020304" pitchFamily="18" charset="0"/>
                <a:cs typeface="Times New Roman" panose="02020603050405020304" pitchFamily="18" charset="0"/>
              </a:rPr>
              <a:t>23. Person</a:t>
            </a:r>
          </a:p>
          <a:p>
            <a:pPr>
              <a:lnSpc>
                <a:spcPct val="150000"/>
              </a:lnSpc>
            </a:pPr>
            <a:r>
              <a:rPr lang="en-IN" sz="1600" dirty="0">
                <a:latin typeface="Times New Roman" panose="02020603050405020304" pitchFamily="18" charset="0"/>
                <a:cs typeface="Times New Roman" panose="02020603050405020304" pitchFamily="18" charset="0"/>
              </a:rPr>
              <a:t>24. Person resident in India</a:t>
            </a:r>
          </a:p>
          <a:p>
            <a:pPr>
              <a:lnSpc>
                <a:spcPct val="150000"/>
              </a:lnSpc>
            </a:pPr>
            <a:r>
              <a:rPr lang="en-IN" sz="1600" dirty="0">
                <a:latin typeface="Times New Roman" panose="02020603050405020304" pitchFamily="18" charset="0"/>
                <a:cs typeface="Times New Roman" panose="02020603050405020304" pitchFamily="18" charset="0"/>
              </a:rPr>
              <a:t>25. Person Resident outside India</a:t>
            </a:r>
          </a:p>
          <a:p>
            <a:pPr>
              <a:lnSpc>
                <a:spcPct val="150000"/>
              </a:lnSpc>
            </a:pPr>
            <a:r>
              <a:rPr lang="en-IN" sz="1600" dirty="0">
                <a:latin typeface="Times New Roman" panose="02020603050405020304" pitchFamily="18" charset="0"/>
                <a:cs typeface="Times New Roman" panose="02020603050405020304" pitchFamily="18" charset="0"/>
              </a:rPr>
              <a:t>26. Prescribed</a:t>
            </a:r>
          </a:p>
          <a:p>
            <a:pPr>
              <a:lnSpc>
                <a:spcPct val="150000"/>
              </a:lnSpc>
            </a:pPr>
            <a:r>
              <a:rPr lang="en-IN" sz="1600" dirty="0">
                <a:latin typeface="Times New Roman" panose="02020603050405020304" pitchFamily="18" charset="0"/>
                <a:cs typeface="Times New Roman" panose="02020603050405020304" pitchFamily="18" charset="0"/>
              </a:rPr>
              <a:t>27. Property</a:t>
            </a:r>
          </a:p>
          <a:p>
            <a:pPr>
              <a:lnSpc>
                <a:spcPct val="150000"/>
              </a:lnSpc>
            </a:pPr>
            <a:r>
              <a:rPr lang="en-IN" sz="1600" dirty="0">
                <a:latin typeface="Times New Roman" panose="02020603050405020304" pitchFamily="18" charset="0"/>
                <a:cs typeface="Times New Roman" panose="02020603050405020304" pitchFamily="18" charset="0"/>
              </a:rPr>
              <a:t>28. Regulations</a:t>
            </a:r>
          </a:p>
          <a:p>
            <a:pPr>
              <a:lnSpc>
                <a:spcPct val="150000"/>
              </a:lnSpc>
            </a:pPr>
            <a:r>
              <a:rPr lang="en-IN" sz="1600" dirty="0">
                <a:latin typeface="Times New Roman" panose="02020603050405020304" pitchFamily="18" charset="0"/>
                <a:cs typeface="Times New Roman" panose="02020603050405020304" pitchFamily="18" charset="0"/>
              </a:rPr>
              <a:t>29. Schedule</a:t>
            </a:r>
          </a:p>
          <a:p>
            <a:pPr>
              <a:lnSpc>
                <a:spcPct val="150000"/>
              </a:lnSpc>
            </a:pPr>
            <a:r>
              <a:rPr lang="en-IN" sz="1600" dirty="0">
                <a:latin typeface="Times New Roman" panose="02020603050405020304" pitchFamily="18" charset="0"/>
                <a:cs typeface="Times New Roman" panose="02020603050405020304" pitchFamily="18" charset="0"/>
              </a:rPr>
              <a:t>30. Secured creditor</a:t>
            </a:r>
          </a:p>
        </p:txBody>
      </p:sp>
      <p:sp>
        <p:nvSpPr>
          <p:cNvPr id="5" name="TextBox 4">
            <a:extLst>
              <a:ext uri="{FF2B5EF4-FFF2-40B4-BE49-F238E27FC236}">
                <a16:creationId xmlns:a16="http://schemas.microsoft.com/office/drawing/2014/main" id="{91077F49-BD53-EB39-494D-B52A3ED7A064}"/>
              </a:ext>
            </a:extLst>
          </p:cNvPr>
          <p:cNvSpPr txBox="1"/>
          <p:nvPr/>
        </p:nvSpPr>
        <p:spPr>
          <a:xfrm>
            <a:off x="8287657" y="611185"/>
            <a:ext cx="3650343" cy="3741409"/>
          </a:xfrm>
          <a:prstGeom prst="rect">
            <a:avLst/>
          </a:prstGeom>
          <a:noFill/>
        </p:spPr>
        <p:txBody>
          <a:bodyPr wrap="square" rtlCol="0">
            <a:spAutoFit/>
          </a:bodyPr>
          <a:lstStyle/>
          <a:p>
            <a:pPr marL="514350" indent="-514350">
              <a:lnSpc>
                <a:spcPct val="150000"/>
              </a:lnSpc>
              <a:buAutoNum type="arabicParenR"/>
            </a:pPr>
            <a:endParaRPr lang="en-IN" sz="1600" dirty="0">
              <a:latin typeface="Times New Roman" panose="02020603050405020304" pitchFamily="18" charset="0"/>
              <a:cs typeface="Times New Roman" panose="02020603050405020304" pitchFamily="18" charset="0"/>
            </a:endParaRPr>
          </a:p>
          <a:p>
            <a:pPr>
              <a:lnSpc>
                <a:spcPct val="150000"/>
              </a:lnSpc>
            </a:pPr>
            <a:r>
              <a:rPr lang="en-IN" sz="1600" dirty="0">
                <a:latin typeface="Times New Roman" panose="02020603050405020304" pitchFamily="18" charset="0"/>
                <a:cs typeface="Times New Roman" panose="02020603050405020304" pitchFamily="18" charset="0"/>
              </a:rPr>
              <a:t>31. Security interest</a:t>
            </a:r>
          </a:p>
          <a:p>
            <a:pPr>
              <a:lnSpc>
                <a:spcPct val="150000"/>
              </a:lnSpc>
            </a:pPr>
            <a:r>
              <a:rPr lang="en-IN" sz="1600" dirty="0">
                <a:latin typeface="Times New Roman" panose="02020603050405020304" pitchFamily="18" charset="0"/>
                <a:cs typeface="Times New Roman" panose="02020603050405020304" pitchFamily="18" charset="0"/>
              </a:rPr>
              <a:t>32. Specified</a:t>
            </a:r>
          </a:p>
          <a:p>
            <a:pPr>
              <a:lnSpc>
                <a:spcPct val="150000"/>
              </a:lnSpc>
            </a:pPr>
            <a:r>
              <a:rPr lang="en-IN" sz="1600" dirty="0">
                <a:latin typeface="Times New Roman" panose="02020603050405020304" pitchFamily="18" charset="0"/>
                <a:cs typeface="Times New Roman" panose="02020603050405020304" pitchFamily="18" charset="0"/>
              </a:rPr>
              <a:t>33. Transaction</a:t>
            </a:r>
          </a:p>
          <a:p>
            <a:pPr>
              <a:lnSpc>
                <a:spcPct val="150000"/>
              </a:lnSpc>
            </a:pPr>
            <a:r>
              <a:rPr lang="en-IN" sz="1600" dirty="0">
                <a:latin typeface="Times New Roman" panose="02020603050405020304" pitchFamily="18" charset="0"/>
                <a:cs typeface="Times New Roman" panose="02020603050405020304" pitchFamily="18" charset="0"/>
              </a:rPr>
              <a:t>34. Transfer</a:t>
            </a:r>
          </a:p>
          <a:p>
            <a:pPr>
              <a:lnSpc>
                <a:spcPct val="150000"/>
              </a:lnSpc>
            </a:pPr>
            <a:r>
              <a:rPr lang="en-IN" sz="1600" dirty="0">
                <a:latin typeface="Times New Roman" panose="02020603050405020304" pitchFamily="18" charset="0"/>
                <a:cs typeface="Times New Roman" panose="02020603050405020304" pitchFamily="18" charset="0"/>
              </a:rPr>
              <a:t>35. Transfer of property</a:t>
            </a:r>
          </a:p>
          <a:p>
            <a:pPr>
              <a:lnSpc>
                <a:spcPct val="150000"/>
              </a:lnSpc>
            </a:pPr>
            <a:r>
              <a:rPr lang="en-IN" sz="1600" dirty="0">
                <a:latin typeface="Times New Roman" panose="02020603050405020304" pitchFamily="18" charset="0"/>
                <a:cs typeface="Times New Roman" panose="02020603050405020304" pitchFamily="18" charset="0"/>
              </a:rPr>
              <a:t>36. Workman</a:t>
            </a:r>
          </a:p>
          <a:p>
            <a:pPr marL="514350" indent="-514350">
              <a:lnSpc>
                <a:spcPct val="150000"/>
              </a:lnSpc>
              <a:buAutoNum type="arabicParenR"/>
            </a:pPr>
            <a:endParaRPr lang="en-IN" sz="1600" dirty="0">
              <a:latin typeface="Times New Roman" panose="02020603050405020304" pitchFamily="18" charset="0"/>
              <a:cs typeface="Times New Roman" panose="02020603050405020304" pitchFamily="18" charset="0"/>
            </a:endParaRPr>
          </a:p>
          <a:p>
            <a:pPr>
              <a:lnSpc>
                <a:spcPct val="150000"/>
              </a:lnSpc>
            </a:pPr>
            <a:endParaRPr lang="en-IN" sz="1600" dirty="0">
              <a:latin typeface="Times New Roman" panose="02020603050405020304" pitchFamily="18" charset="0"/>
              <a:cs typeface="Times New Roman" panose="02020603050405020304" pitchFamily="18" charset="0"/>
            </a:endParaRPr>
          </a:p>
          <a:p>
            <a:pPr>
              <a:lnSpc>
                <a:spcPct val="150000"/>
              </a:lnSpc>
            </a:pP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754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1067F4-1BA1-028D-6608-944F7E75D075}"/>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PART II: Insolvency Resolution and Liquidation for Corporate Persons</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495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5D73E-2A8F-8CF4-5691-EDECD06B4E8E}"/>
              </a:ext>
            </a:extLst>
          </p:cNvPr>
          <p:cNvSpPr>
            <a:spLocks noGrp="1"/>
          </p:cNvSpPr>
          <p:nvPr>
            <p:ph type="title"/>
          </p:nvPr>
        </p:nvSpPr>
        <p:spPr/>
        <p:txBody>
          <a:bodyPr/>
          <a:lstStyle/>
          <a:p>
            <a:r>
              <a:rPr lang="en-IN" dirty="0">
                <a:solidFill>
                  <a:schemeClr val="bg2">
                    <a:lumMod val="25000"/>
                  </a:schemeClr>
                </a:solidFill>
              </a:rPr>
              <a:t>Chapter I: Preliminary </a:t>
            </a:r>
          </a:p>
        </p:txBody>
      </p:sp>
      <p:sp>
        <p:nvSpPr>
          <p:cNvPr id="3" name="Content Placeholder 2">
            <a:extLst>
              <a:ext uri="{FF2B5EF4-FFF2-40B4-BE49-F238E27FC236}">
                <a16:creationId xmlns:a16="http://schemas.microsoft.com/office/drawing/2014/main" id="{9B2E811A-E1D5-304C-D720-6F1475A652D7}"/>
              </a:ext>
            </a:extLst>
          </p:cNvPr>
          <p:cNvSpPr>
            <a:spLocks noGrp="1"/>
          </p:cNvSpPr>
          <p:nvPr>
            <p:ph idx="1"/>
          </p:nvPr>
        </p:nvSpPr>
        <p:spPr/>
        <p:txBody>
          <a:bodyPr>
            <a:normAutofit fontScale="92500" lnSpcReduction="10000"/>
          </a:bodyPr>
          <a:lstStyle/>
          <a:p>
            <a:pPr marL="0" indent="0">
              <a:buNone/>
            </a:pPr>
            <a:r>
              <a:rPr lang="en-IN" b="1" dirty="0">
                <a:solidFill>
                  <a:schemeClr val="bg2">
                    <a:lumMod val="25000"/>
                  </a:schemeClr>
                </a:solidFill>
              </a:rPr>
              <a:t>Section 4: Application of this part </a:t>
            </a:r>
          </a:p>
          <a:p>
            <a:pPr marL="514350" indent="-514350">
              <a:buAutoNum type="arabicParenBoth"/>
            </a:pPr>
            <a:r>
              <a:rPr lang="en-US" dirty="0">
                <a:solidFill>
                  <a:schemeClr val="bg2">
                    <a:lumMod val="25000"/>
                  </a:schemeClr>
                </a:solidFill>
              </a:rPr>
              <a:t>This Part shall apply to matters relating to the insolvency and liquidation of </a:t>
            </a:r>
            <a:r>
              <a:rPr lang="en-US" b="1" dirty="0">
                <a:solidFill>
                  <a:schemeClr val="bg2">
                    <a:lumMod val="25000"/>
                  </a:schemeClr>
                </a:solidFill>
              </a:rPr>
              <a:t>corporate debtors </a:t>
            </a:r>
            <a:r>
              <a:rPr lang="en-US" dirty="0">
                <a:solidFill>
                  <a:schemeClr val="bg2">
                    <a:lumMod val="25000"/>
                  </a:schemeClr>
                </a:solidFill>
              </a:rPr>
              <a:t>where the </a:t>
            </a:r>
            <a:r>
              <a:rPr lang="en-US" b="1" dirty="0">
                <a:solidFill>
                  <a:schemeClr val="bg2">
                    <a:lumMod val="25000"/>
                  </a:schemeClr>
                </a:solidFill>
              </a:rPr>
              <a:t>minimum amount </a:t>
            </a:r>
            <a:r>
              <a:rPr lang="en-US" dirty="0">
                <a:solidFill>
                  <a:schemeClr val="bg2">
                    <a:lumMod val="25000"/>
                  </a:schemeClr>
                </a:solidFill>
              </a:rPr>
              <a:t>of the default is one lakh rupees: </a:t>
            </a:r>
          </a:p>
          <a:p>
            <a:pPr marL="0" indent="0">
              <a:buNone/>
            </a:pPr>
            <a:r>
              <a:rPr lang="en-US" dirty="0">
                <a:solidFill>
                  <a:schemeClr val="bg2">
                    <a:lumMod val="25000"/>
                  </a:schemeClr>
                </a:solidFill>
              </a:rPr>
              <a:t>Provided that the Central Government may, by notification, specify the minimum amount of default of higher value which shall not be more than one crore rupees. </a:t>
            </a:r>
          </a:p>
          <a:p>
            <a:pPr marL="0" indent="0">
              <a:buNone/>
            </a:pPr>
            <a:r>
              <a:rPr lang="en-US" dirty="0">
                <a:solidFill>
                  <a:schemeClr val="bg2">
                    <a:lumMod val="25000"/>
                  </a:schemeClr>
                </a:solidFill>
              </a:rPr>
              <a:t> [Provided further that the Central Government may, by notification, specify such minimum amount of default of higher value, which shall not be more than </a:t>
            </a:r>
            <a:r>
              <a:rPr lang="en-US" b="1" dirty="0">
                <a:solidFill>
                  <a:schemeClr val="bg2">
                    <a:lumMod val="25000"/>
                  </a:schemeClr>
                </a:solidFill>
              </a:rPr>
              <a:t>one crore rupees</a:t>
            </a:r>
            <a:r>
              <a:rPr lang="en-US" dirty="0">
                <a:solidFill>
                  <a:schemeClr val="bg2">
                    <a:lumMod val="25000"/>
                  </a:schemeClr>
                </a:solidFill>
              </a:rPr>
              <a:t>, for matters relating to the pre-packaged insolvency resolution process of corporate debtors under Chapter III-A.] </a:t>
            </a:r>
            <a:endParaRPr lang="en-IN" dirty="0">
              <a:solidFill>
                <a:schemeClr val="bg2">
                  <a:lumMod val="25000"/>
                </a:schemeClr>
              </a:solidFill>
            </a:endParaRPr>
          </a:p>
        </p:txBody>
      </p:sp>
    </p:spTree>
    <p:extLst>
      <p:ext uri="{BB962C8B-B14F-4D97-AF65-F5344CB8AC3E}">
        <p14:creationId xmlns:p14="http://schemas.microsoft.com/office/powerpoint/2010/main" val="2620460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3B82A23-0DE6-4EB9-2587-4CDDE3058161}"/>
              </a:ext>
            </a:extLst>
          </p:cNvPr>
          <p:cNvSpPr>
            <a:spLocks noGrp="1"/>
          </p:cNvSpPr>
          <p:nvPr>
            <p:ph idx="1"/>
          </p:nvPr>
        </p:nvSpPr>
        <p:spPr>
          <a:xfrm>
            <a:off x="1957987" y="2431765"/>
            <a:ext cx="8276026" cy="3320031"/>
          </a:xfrm>
        </p:spPr>
        <p:txBody>
          <a:bodyPr anchor="ctr">
            <a:noAutofit/>
          </a:bodyPr>
          <a:lstStyle/>
          <a:p>
            <a:pPr marL="0" indent="0">
              <a:lnSpc>
                <a:spcPct val="150000"/>
              </a:lnSpc>
              <a:buNone/>
            </a:pPr>
            <a:r>
              <a:rPr lang="en-US" b="0" i="0" dirty="0">
                <a:solidFill>
                  <a:schemeClr val="bg2">
                    <a:lumMod val="25000"/>
                  </a:schemeClr>
                </a:solidFill>
                <a:effectLst/>
                <a:latin typeface="+mj-lt"/>
              </a:rPr>
              <a:t>On 24-3-2020, the threshold for initiation of Corporate Insolvency Resolution Process (‘CIRP’) under the Insolvency and Bankruptcy Code (‘IBC’) against the erring companies was </a:t>
            </a:r>
            <a:r>
              <a:rPr lang="en-US" b="1" i="0" dirty="0">
                <a:solidFill>
                  <a:schemeClr val="bg2">
                    <a:lumMod val="25000"/>
                  </a:schemeClr>
                </a:solidFill>
                <a:effectLst/>
                <a:latin typeface="+mj-lt"/>
              </a:rPr>
              <a:t>increased from Rupees 1 lakh to Rupees 1 crore,</a:t>
            </a:r>
            <a:r>
              <a:rPr lang="en-US" b="0" i="0" dirty="0">
                <a:solidFill>
                  <a:schemeClr val="bg2">
                    <a:lumMod val="25000"/>
                  </a:schemeClr>
                </a:solidFill>
                <a:effectLst/>
                <a:latin typeface="+mj-lt"/>
              </a:rPr>
              <a:t> vide MCA Notification No. S.O.1205 (E).</a:t>
            </a:r>
            <a:endParaRPr lang="en-IN" dirty="0">
              <a:solidFill>
                <a:schemeClr val="bg2">
                  <a:lumMod val="25000"/>
                </a:schemeClr>
              </a:solidFill>
              <a:latin typeface="+mj-lt"/>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785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1FFE-389A-760D-73CF-8DB82E4B5023}"/>
              </a:ext>
            </a:extLst>
          </p:cNvPr>
          <p:cNvSpPr>
            <a:spLocks noGrp="1"/>
          </p:cNvSpPr>
          <p:nvPr>
            <p:ph type="title"/>
          </p:nvPr>
        </p:nvSpPr>
        <p:spPr/>
        <p:txBody>
          <a:bodyPr/>
          <a:lstStyle/>
          <a:p>
            <a:r>
              <a:rPr lang="en-IN" dirty="0">
                <a:solidFill>
                  <a:schemeClr val="bg2">
                    <a:lumMod val="25000"/>
                  </a:schemeClr>
                </a:solidFill>
              </a:rPr>
              <a:t>Section 5 Definitions</a:t>
            </a:r>
          </a:p>
        </p:txBody>
      </p:sp>
      <p:sp>
        <p:nvSpPr>
          <p:cNvPr id="3" name="Content Placeholder 2">
            <a:extLst>
              <a:ext uri="{FF2B5EF4-FFF2-40B4-BE49-F238E27FC236}">
                <a16:creationId xmlns:a16="http://schemas.microsoft.com/office/drawing/2014/main" id="{48C293E4-56D6-5897-D1B0-0E12A815162A}"/>
              </a:ext>
            </a:extLst>
          </p:cNvPr>
          <p:cNvSpPr>
            <a:spLocks noGrp="1"/>
          </p:cNvSpPr>
          <p:nvPr>
            <p:ph idx="1"/>
          </p:nvPr>
        </p:nvSpPr>
        <p:spPr>
          <a:xfrm>
            <a:off x="330200" y="1758975"/>
            <a:ext cx="4176486" cy="4351338"/>
          </a:xfrm>
        </p:spPr>
        <p:txBody>
          <a:bodyPr>
            <a:noAutofit/>
          </a:bodyPr>
          <a:lstStyle/>
          <a:p>
            <a:pPr marL="0" indent="0">
              <a:buNone/>
            </a:pPr>
            <a:r>
              <a:rPr lang="en-IN" sz="2000" dirty="0">
                <a:solidFill>
                  <a:schemeClr val="bg2">
                    <a:lumMod val="25000"/>
                  </a:schemeClr>
                </a:solidFill>
                <a:latin typeface="Times New Roman" panose="02020603050405020304" pitchFamily="18" charset="0"/>
                <a:cs typeface="Times New Roman" panose="02020603050405020304" pitchFamily="18" charset="0"/>
              </a:rPr>
              <a:t>1. Adjudicating Authority</a:t>
            </a:r>
          </a:p>
          <a:p>
            <a:pPr marL="0" indent="0">
              <a:buNone/>
            </a:pPr>
            <a:r>
              <a:rPr lang="en-IN" sz="2000" dirty="0">
                <a:solidFill>
                  <a:schemeClr val="bg2">
                    <a:lumMod val="25000"/>
                  </a:schemeClr>
                </a:solidFill>
                <a:latin typeface="Times New Roman" panose="02020603050405020304" pitchFamily="18" charset="0"/>
                <a:cs typeface="Times New Roman" panose="02020603050405020304" pitchFamily="18" charset="0"/>
              </a:rPr>
              <a:t>2. Auditor</a:t>
            </a:r>
          </a:p>
          <a:p>
            <a:pPr marL="0" indent="0">
              <a:buNone/>
            </a:pPr>
            <a:r>
              <a:rPr lang="en-IN" sz="2000" dirty="0">
                <a:solidFill>
                  <a:schemeClr val="bg2">
                    <a:lumMod val="25000"/>
                  </a:schemeClr>
                </a:solidFill>
                <a:latin typeface="Times New Roman" panose="02020603050405020304" pitchFamily="18" charset="0"/>
                <a:cs typeface="Times New Roman" panose="02020603050405020304" pitchFamily="18" charset="0"/>
              </a:rPr>
              <a:t>2A.  Base resolution Plan</a:t>
            </a:r>
          </a:p>
          <a:p>
            <a:pPr marL="0" indent="0">
              <a:buNone/>
            </a:pPr>
            <a:r>
              <a:rPr lang="en-IN" sz="2000" dirty="0">
                <a:solidFill>
                  <a:schemeClr val="bg2">
                    <a:lumMod val="25000"/>
                  </a:schemeClr>
                </a:solidFill>
                <a:latin typeface="Times New Roman" panose="02020603050405020304" pitchFamily="18" charset="0"/>
                <a:cs typeface="Times New Roman" panose="02020603050405020304" pitchFamily="18" charset="0"/>
              </a:rPr>
              <a:t>3. Chapter</a:t>
            </a:r>
          </a:p>
          <a:p>
            <a:pPr marL="0" indent="0">
              <a:buNone/>
            </a:pPr>
            <a:r>
              <a:rPr lang="en-IN" sz="2000" dirty="0">
                <a:solidFill>
                  <a:schemeClr val="bg2">
                    <a:lumMod val="25000"/>
                  </a:schemeClr>
                </a:solidFill>
                <a:latin typeface="Times New Roman" panose="02020603050405020304" pitchFamily="18" charset="0"/>
                <a:cs typeface="Times New Roman" panose="02020603050405020304" pitchFamily="18" charset="0"/>
              </a:rPr>
              <a:t>4. Constitutional Document</a:t>
            </a:r>
          </a:p>
          <a:p>
            <a:pPr marL="0" indent="0">
              <a:buNone/>
            </a:pPr>
            <a:r>
              <a:rPr lang="en-IN" sz="2000" dirty="0">
                <a:solidFill>
                  <a:schemeClr val="bg2">
                    <a:lumMod val="25000"/>
                  </a:schemeClr>
                </a:solidFill>
                <a:latin typeface="Times New Roman" panose="02020603050405020304" pitchFamily="18" charset="0"/>
                <a:cs typeface="Times New Roman" panose="02020603050405020304" pitchFamily="18" charset="0"/>
              </a:rPr>
              <a:t>5. Corporate Applicant </a:t>
            </a:r>
          </a:p>
          <a:p>
            <a:pPr marL="0" indent="0">
              <a:buNone/>
            </a:pPr>
            <a:r>
              <a:rPr lang="en-IN" sz="2000" dirty="0">
                <a:solidFill>
                  <a:schemeClr val="bg2">
                    <a:lumMod val="25000"/>
                  </a:schemeClr>
                </a:solidFill>
                <a:latin typeface="Times New Roman" panose="02020603050405020304" pitchFamily="18" charset="0"/>
                <a:cs typeface="Times New Roman" panose="02020603050405020304" pitchFamily="18" charset="0"/>
              </a:rPr>
              <a:t>5 A. Corporate Guarantor</a:t>
            </a:r>
          </a:p>
          <a:p>
            <a:pPr marL="0" indent="0">
              <a:buNone/>
            </a:pPr>
            <a:r>
              <a:rPr lang="en-IN" sz="2000" dirty="0">
                <a:solidFill>
                  <a:schemeClr val="bg2">
                    <a:lumMod val="25000"/>
                  </a:schemeClr>
                </a:solidFill>
                <a:latin typeface="Times New Roman" panose="02020603050405020304" pitchFamily="18" charset="0"/>
                <a:cs typeface="Times New Roman" panose="02020603050405020304" pitchFamily="18" charset="0"/>
              </a:rPr>
              <a:t>6. Dispute</a:t>
            </a:r>
          </a:p>
          <a:p>
            <a:pPr marL="0" indent="0">
              <a:buNone/>
            </a:pPr>
            <a:r>
              <a:rPr lang="en-IN" sz="2000" dirty="0">
                <a:solidFill>
                  <a:schemeClr val="bg2">
                    <a:lumMod val="25000"/>
                  </a:schemeClr>
                </a:solidFill>
                <a:latin typeface="Times New Roman" panose="02020603050405020304" pitchFamily="18" charset="0"/>
                <a:cs typeface="Times New Roman" panose="02020603050405020304" pitchFamily="18" charset="0"/>
              </a:rPr>
              <a:t>7. Financial Creditor</a:t>
            </a:r>
          </a:p>
          <a:p>
            <a:pPr marL="0" indent="0">
              <a:buNone/>
            </a:pPr>
            <a:r>
              <a:rPr lang="en-IN" sz="2000" dirty="0">
                <a:solidFill>
                  <a:schemeClr val="bg2">
                    <a:lumMod val="25000"/>
                  </a:schemeClr>
                </a:solidFill>
                <a:latin typeface="Times New Roman" panose="02020603050405020304" pitchFamily="18" charset="0"/>
                <a:cs typeface="Times New Roman" panose="02020603050405020304" pitchFamily="18" charset="0"/>
              </a:rPr>
              <a:t>8. Financial Debt</a:t>
            </a:r>
          </a:p>
          <a:p>
            <a:pPr marL="0" indent="0">
              <a:buNone/>
            </a:pPr>
            <a:r>
              <a:rPr lang="en-IN" sz="2000" dirty="0">
                <a:solidFill>
                  <a:schemeClr val="bg2">
                    <a:lumMod val="25000"/>
                  </a:schemeClr>
                </a:solidFill>
                <a:latin typeface="Times New Roman" panose="02020603050405020304" pitchFamily="18" charset="0"/>
                <a:cs typeface="Times New Roman" panose="02020603050405020304" pitchFamily="18" charset="0"/>
              </a:rPr>
              <a:t>9. Financial Position</a:t>
            </a:r>
          </a:p>
          <a:p>
            <a:pPr marL="0" indent="0">
              <a:buNone/>
            </a:pPr>
            <a:r>
              <a:rPr lang="en-IN" sz="2000" dirty="0">
                <a:solidFill>
                  <a:schemeClr val="bg2">
                    <a:lumMod val="25000"/>
                  </a:schemeClr>
                </a:solidFill>
                <a:latin typeface="Times New Roman" panose="02020603050405020304" pitchFamily="18" charset="0"/>
                <a:cs typeface="Times New Roman" panose="02020603050405020304" pitchFamily="18" charset="0"/>
              </a:rPr>
              <a:t>10. Information Memorandum</a:t>
            </a:r>
          </a:p>
          <a:p>
            <a:pPr marL="0" indent="0">
              <a:buNone/>
            </a:pPr>
            <a:endParaRPr lang="en-IN" sz="20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280FE93-ABD5-6210-722D-9F80E2D60F45}"/>
              </a:ext>
            </a:extLst>
          </p:cNvPr>
          <p:cNvSpPr txBox="1"/>
          <p:nvPr/>
        </p:nvSpPr>
        <p:spPr>
          <a:xfrm>
            <a:off x="6284685" y="1298803"/>
            <a:ext cx="4760686" cy="6555641"/>
          </a:xfrm>
          <a:prstGeom prst="rect">
            <a:avLst/>
          </a:prstGeom>
          <a:noFill/>
        </p:spPr>
        <p:txBody>
          <a:bodyPr wrap="square" rtlCol="0">
            <a:spAutoFit/>
          </a:bodyPr>
          <a:lstStyle/>
          <a:p>
            <a:pPr marL="0" indent="0">
              <a:lnSpc>
                <a:spcPct val="150000"/>
              </a:lnSpc>
              <a:buNone/>
            </a:pPr>
            <a:r>
              <a:rPr lang="en-IN" sz="2000" dirty="0">
                <a:solidFill>
                  <a:schemeClr val="bg2">
                    <a:lumMod val="25000"/>
                  </a:schemeClr>
                </a:solidFill>
                <a:latin typeface="Times New Roman" panose="02020603050405020304" pitchFamily="18" charset="0"/>
                <a:cs typeface="Times New Roman" panose="02020603050405020304" pitchFamily="18" charset="0"/>
              </a:rPr>
              <a:t>11. Initiation date</a:t>
            </a:r>
          </a:p>
          <a:p>
            <a:pPr marL="0" indent="0">
              <a:lnSpc>
                <a:spcPct val="150000"/>
              </a:lnSpc>
              <a:buNone/>
            </a:pPr>
            <a:r>
              <a:rPr lang="en-IN" sz="2000" dirty="0">
                <a:solidFill>
                  <a:schemeClr val="bg2">
                    <a:lumMod val="25000"/>
                  </a:schemeClr>
                </a:solidFill>
                <a:latin typeface="Times New Roman" panose="02020603050405020304" pitchFamily="18" charset="0"/>
                <a:cs typeface="Times New Roman" panose="02020603050405020304" pitchFamily="18" charset="0"/>
              </a:rPr>
              <a:t>12. Insolvency Commencement Date</a:t>
            </a:r>
          </a:p>
          <a:p>
            <a:pPr marL="0" indent="0">
              <a:lnSpc>
                <a:spcPct val="150000"/>
              </a:lnSpc>
              <a:buNone/>
            </a:pPr>
            <a:r>
              <a:rPr lang="en-IN" sz="2000" dirty="0">
                <a:solidFill>
                  <a:schemeClr val="bg2">
                    <a:lumMod val="25000"/>
                  </a:schemeClr>
                </a:solidFill>
                <a:latin typeface="Times New Roman" panose="02020603050405020304" pitchFamily="18" charset="0"/>
                <a:cs typeface="Times New Roman" panose="02020603050405020304" pitchFamily="18" charset="0"/>
              </a:rPr>
              <a:t>13. Insolvency Resolution Process Cost</a:t>
            </a:r>
          </a:p>
          <a:p>
            <a:pPr marL="0" indent="0">
              <a:lnSpc>
                <a:spcPct val="150000"/>
              </a:lnSpc>
              <a:buNone/>
            </a:pPr>
            <a:r>
              <a:rPr lang="en-IN" sz="2000" dirty="0">
                <a:solidFill>
                  <a:schemeClr val="bg2">
                    <a:lumMod val="25000"/>
                  </a:schemeClr>
                </a:solidFill>
                <a:latin typeface="Times New Roman" panose="02020603050405020304" pitchFamily="18" charset="0"/>
                <a:cs typeface="Times New Roman" panose="02020603050405020304" pitchFamily="18" charset="0"/>
              </a:rPr>
              <a:t>14. Insolvency Resolution Process Period</a:t>
            </a:r>
          </a:p>
          <a:p>
            <a:pPr marL="0" indent="0">
              <a:lnSpc>
                <a:spcPct val="150000"/>
              </a:lnSpc>
              <a:buNone/>
            </a:pPr>
            <a:r>
              <a:rPr lang="en-IN" sz="2000" dirty="0">
                <a:solidFill>
                  <a:schemeClr val="bg2">
                    <a:lumMod val="25000"/>
                  </a:schemeClr>
                </a:solidFill>
                <a:latin typeface="Times New Roman" panose="02020603050405020304" pitchFamily="18" charset="0"/>
                <a:cs typeface="Times New Roman" panose="02020603050405020304" pitchFamily="18" charset="0"/>
              </a:rPr>
              <a:t>15. Interim finance</a:t>
            </a:r>
          </a:p>
          <a:p>
            <a:pPr marL="0" indent="0">
              <a:lnSpc>
                <a:spcPct val="150000"/>
              </a:lnSpc>
              <a:buNone/>
            </a:pPr>
            <a:r>
              <a:rPr lang="en-IN" sz="2000" dirty="0">
                <a:solidFill>
                  <a:schemeClr val="bg2">
                    <a:lumMod val="25000"/>
                  </a:schemeClr>
                </a:solidFill>
                <a:latin typeface="Times New Roman" panose="02020603050405020304" pitchFamily="18" charset="0"/>
                <a:cs typeface="Times New Roman" panose="02020603050405020304" pitchFamily="18" charset="0"/>
              </a:rPr>
              <a:t>16. Liquidation Cost</a:t>
            </a:r>
          </a:p>
          <a:p>
            <a:pPr marL="0" indent="0">
              <a:lnSpc>
                <a:spcPct val="150000"/>
              </a:lnSpc>
              <a:buNone/>
            </a:pPr>
            <a:r>
              <a:rPr lang="en-IN" sz="2000" dirty="0">
                <a:solidFill>
                  <a:schemeClr val="bg2">
                    <a:lumMod val="25000"/>
                  </a:schemeClr>
                </a:solidFill>
                <a:latin typeface="Times New Roman" panose="02020603050405020304" pitchFamily="18" charset="0"/>
                <a:cs typeface="Times New Roman" panose="02020603050405020304" pitchFamily="18" charset="0"/>
              </a:rPr>
              <a:t>17. Liquidation Commencement date</a:t>
            </a:r>
          </a:p>
          <a:p>
            <a:pPr marL="0" indent="0">
              <a:lnSpc>
                <a:spcPct val="150000"/>
              </a:lnSpc>
              <a:buNone/>
            </a:pPr>
            <a:r>
              <a:rPr lang="en-IN" sz="2000" dirty="0">
                <a:solidFill>
                  <a:schemeClr val="bg2">
                    <a:lumMod val="25000"/>
                  </a:schemeClr>
                </a:solidFill>
                <a:latin typeface="Times New Roman" panose="02020603050405020304" pitchFamily="18" charset="0"/>
                <a:cs typeface="Times New Roman" panose="02020603050405020304" pitchFamily="18" charset="0"/>
              </a:rPr>
              <a:t>18. Liquidator</a:t>
            </a:r>
          </a:p>
          <a:p>
            <a:pPr marL="0" indent="0">
              <a:lnSpc>
                <a:spcPct val="150000"/>
              </a:lnSpc>
              <a:buNone/>
            </a:pPr>
            <a:r>
              <a:rPr lang="en-IN" sz="2000" dirty="0">
                <a:solidFill>
                  <a:schemeClr val="bg2">
                    <a:lumMod val="25000"/>
                  </a:schemeClr>
                </a:solidFill>
                <a:latin typeface="Times New Roman" panose="02020603050405020304" pitchFamily="18" charset="0"/>
                <a:cs typeface="Times New Roman" panose="02020603050405020304" pitchFamily="18" charset="0"/>
              </a:rPr>
              <a:t>19. Officer</a:t>
            </a:r>
          </a:p>
          <a:p>
            <a:pPr marL="0" indent="0">
              <a:lnSpc>
                <a:spcPct val="150000"/>
              </a:lnSpc>
              <a:buNone/>
            </a:pPr>
            <a:r>
              <a:rPr lang="en-IN" sz="2000" dirty="0">
                <a:solidFill>
                  <a:schemeClr val="bg2">
                    <a:lumMod val="25000"/>
                  </a:schemeClr>
                </a:solidFill>
                <a:latin typeface="Times New Roman" panose="02020603050405020304" pitchFamily="18" charset="0"/>
                <a:cs typeface="Times New Roman" panose="02020603050405020304" pitchFamily="18" charset="0"/>
              </a:rPr>
              <a:t>20. OC</a:t>
            </a:r>
          </a:p>
          <a:p>
            <a:pPr marL="0" indent="0">
              <a:lnSpc>
                <a:spcPct val="150000"/>
              </a:lnSpc>
              <a:buNone/>
            </a:pPr>
            <a:r>
              <a:rPr lang="en-IN" sz="2000" dirty="0">
                <a:solidFill>
                  <a:schemeClr val="bg2">
                    <a:lumMod val="25000"/>
                  </a:schemeClr>
                </a:solidFill>
                <a:latin typeface="Times New Roman" panose="02020603050405020304" pitchFamily="18" charset="0"/>
                <a:cs typeface="Times New Roman" panose="02020603050405020304" pitchFamily="18" charset="0"/>
              </a:rPr>
              <a:t>21. Operational Debt</a:t>
            </a:r>
          </a:p>
          <a:p>
            <a:pPr marL="0" indent="0">
              <a:lnSpc>
                <a:spcPct val="150000"/>
              </a:lnSpc>
              <a:buNone/>
            </a:pPr>
            <a:r>
              <a:rPr lang="en-IN" sz="2000" dirty="0">
                <a:solidFill>
                  <a:schemeClr val="bg2">
                    <a:lumMod val="25000"/>
                  </a:schemeClr>
                </a:solidFill>
                <a:latin typeface="Times New Roman" panose="02020603050405020304" pitchFamily="18" charset="0"/>
                <a:cs typeface="Times New Roman" panose="02020603050405020304" pitchFamily="18" charset="0"/>
              </a:rPr>
              <a:t>22. Personal guarantor</a:t>
            </a:r>
          </a:p>
          <a:p>
            <a:pPr marL="0" indent="0">
              <a:buNone/>
            </a:pPr>
            <a:endParaRPr lang="en-IN" sz="2000" dirty="0">
              <a:solidFill>
                <a:schemeClr val="bg2">
                  <a:lumMod val="25000"/>
                </a:schemeClr>
              </a:solidFill>
              <a:latin typeface="Times New Roman" panose="02020603050405020304" pitchFamily="18" charset="0"/>
              <a:cs typeface="Times New Roman" panose="02020603050405020304" pitchFamily="18" charset="0"/>
            </a:endParaRPr>
          </a:p>
          <a:p>
            <a:pPr marL="0" indent="0">
              <a:buNone/>
            </a:pPr>
            <a:endParaRPr lang="en-IN" sz="2000" dirty="0">
              <a:solidFill>
                <a:schemeClr val="bg2">
                  <a:lumMod val="25000"/>
                </a:schemeClr>
              </a:solidFill>
              <a:latin typeface="Times New Roman" panose="02020603050405020304" pitchFamily="18" charset="0"/>
              <a:cs typeface="Times New Roman" panose="02020603050405020304" pitchFamily="18" charset="0"/>
            </a:endParaRPr>
          </a:p>
          <a:p>
            <a:endParaRPr lang="en-IN" sz="2000" dirty="0">
              <a:solidFill>
                <a:schemeClr val="bg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729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5" name="Freeform: Shape 14">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BF272F5-097E-6DC4-8874-0DEF98F179D3}"/>
              </a:ext>
            </a:extLst>
          </p:cNvPr>
          <p:cNvSpPr>
            <a:spLocks noGrp="1"/>
          </p:cNvSpPr>
          <p:nvPr>
            <p:ph idx="1"/>
          </p:nvPr>
        </p:nvSpPr>
        <p:spPr>
          <a:xfrm>
            <a:off x="3257587" y="2457745"/>
            <a:ext cx="5126896" cy="3227626"/>
          </a:xfrm>
        </p:spPr>
        <p:txBody>
          <a:bodyPr anchor="ctr">
            <a:noAutofit/>
          </a:bodyPr>
          <a:lstStyle/>
          <a:p>
            <a:pPr marL="0" indent="0">
              <a:buNone/>
            </a:pPr>
            <a:r>
              <a:rPr lang="en-IN" sz="2000" dirty="0">
                <a:solidFill>
                  <a:schemeClr val="bg2">
                    <a:lumMod val="25000"/>
                  </a:schemeClr>
                </a:solidFill>
              </a:rPr>
              <a:t>23. Personnel</a:t>
            </a:r>
          </a:p>
          <a:p>
            <a:pPr marL="0" indent="0">
              <a:buNone/>
            </a:pPr>
            <a:r>
              <a:rPr lang="en-IN" sz="2000" dirty="0">
                <a:solidFill>
                  <a:schemeClr val="bg2">
                    <a:lumMod val="25000"/>
                  </a:schemeClr>
                </a:solidFill>
              </a:rPr>
              <a:t>23A Preliminary information memorandum</a:t>
            </a:r>
          </a:p>
          <a:p>
            <a:pPr marL="0" indent="0">
              <a:buNone/>
            </a:pPr>
            <a:r>
              <a:rPr lang="en-IN" sz="2000" dirty="0">
                <a:solidFill>
                  <a:schemeClr val="bg2">
                    <a:lumMod val="25000"/>
                  </a:schemeClr>
                </a:solidFill>
              </a:rPr>
              <a:t>23B Pre-Packaged Insolvency Commencement date</a:t>
            </a:r>
          </a:p>
          <a:p>
            <a:pPr marL="0" indent="0">
              <a:buNone/>
            </a:pPr>
            <a:r>
              <a:rPr lang="en-IN" sz="2000" dirty="0">
                <a:solidFill>
                  <a:schemeClr val="bg2">
                    <a:lumMod val="25000"/>
                  </a:schemeClr>
                </a:solidFill>
              </a:rPr>
              <a:t>23 C Pre-packaged insolvency resolution process costs</a:t>
            </a:r>
          </a:p>
          <a:p>
            <a:pPr marL="0" indent="0">
              <a:buNone/>
            </a:pPr>
            <a:r>
              <a:rPr lang="en-IN" sz="2000" dirty="0">
                <a:solidFill>
                  <a:schemeClr val="bg2">
                    <a:lumMod val="25000"/>
                  </a:schemeClr>
                </a:solidFill>
              </a:rPr>
              <a:t>23 D Pre-package insolvency resolution process period</a:t>
            </a:r>
          </a:p>
          <a:p>
            <a:pPr marL="0" indent="0">
              <a:buNone/>
            </a:pPr>
            <a:r>
              <a:rPr lang="en-IN" sz="2000" dirty="0">
                <a:solidFill>
                  <a:schemeClr val="bg2">
                    <a:lumMod val="25000"/>
                  </a:schemeClr>
                </a:solidFill>
              </a:rPr>
              <a:t>24. </a:t>
            </a:r>
            <a:r>
              <a:rPr lang="en-IN" sz="2000" b="1" dirty="0">
                <a:solidFill>
                  <a:schemeClr val="bg2">
                    <a:lumMod val="25000"/>
                  </a:schemeClr>
                </a:solidFill>
              </a:rPr>
              <a:t>Related Party- </a:t>
            </a:r>
            <a:r>
              <a:rPr lang="en-IN" sz="2000" dirty="0">
                <a:solidFill>
                  <a:schemeClr val="bg2">
                    <a:lumMod val="25000"/>
                  </a:schemeClr>
                </a:solidFill>
              </a:rPr>
              <a:t>in relation to CD</a:t>
            </a:r>
          </a:p>
          <a:p>
            <a:pPr marL="0" indent="0">
              <a:buNone/>
            </a:pPr>
            <a:r>
              <a:rPr lang="en-IN" sz="2000" dirty="0">
                <a:solidFill>
                  <a:schemeClr val="bg2">
                    <a:lumMod val="25000"/>
                  </a:schemeClr>
                </a:solidFill>
              </a:rPr>
              <a:t>24A related party in relation to individual</a:t>
            </a:r>
          </a:p>
          <a:p>
            <a:pPr marL="0" indent="0">
              <a:buNone/>
            </a:pPr>
            <a:r>
              <a:rPr lang="en-IN" sz="2000" dirty="0">
                <a:solidFill>
                  <a:schemeClr val="bg2">
                    <a:lumMod val="25000"/>
                  </a:schemeClr>
                </a:solidFill>
              </a:rPr>
              <a:t>25. Resolution applicant</a:t>
            </a:r>
          </a:p>
          <a:p>
            <a:pPr marL="0" indent="0">
              <a:buNone/>
            </a:pPr>
            <a:r>
              <a:rPr lang="en-IN" sz="2000" dirty="0">
                <a:solidFill>
                  <a:schemeClr val="bg2">
                    <a:lumMod val="25000"/>
                  </a:schemeClr>
                </a:solidFill>
              </a:rPr>
              <a:t>26. Resolution plan</a:t>
            </a:r>
          </a:p>
          <a:p>
            <a:pPr marL="0" indent="0">
              <a:buNone/>
            </a:pPr>
            <a:r>
              <a:rPr lang="en-IN" sz="2000" dirty="0">
                <a:solidFill>
                  <a:schemeClr val="bg2">
                    <a:lumMod val="25000"/>
                  </a:schemeClr>
                </a:solidFill>
              </a:rPr>
              <a:t>27. Resolution professional</a:t>
            </a:r>
          </a:p>
          <a:p>
            <a:pPr marL="0" indent="0">
              <a:buNone/>
            </a:pPr>
            <a:r>
              <a:rPr lang="en-IN" sz="2000" dirty="0">
                <a:solidFill>
                  <a:schemeClr val="bg2">
                    <a:lumMod val="25000"/>
                  </a:schemeClr>
                </a:solidFill>
              </a:rPr>
              <a:t>28. Voting share</a:t>
            </a:r>
          </a:p>
          <a:p>
            <a:endParaRPr lang="en-IN" sz="2000" dirty="0">
              <a:solidFill>
                <a:schemeClr val="bg2">
                  <a:lumMod val="25000"/>
                </a:schemeClr>
              </a:solidFill>
            </a:endParaRPr>
          </a:p>
          <a:p>
            <a:pPr marL="0" indent="0">
              <a:buNone/>
            </a:pPr>
            <a:endParaRPr lang="en-IN" sz="2000" dirty="0">
              <a:solidFill>
                <a:schemeClr val="bg2">
                  <a:lumMod val="25000"/>
                </a:schemeClr>
              </a:solidFill>
            </a:endParaRPr>
          </a:p>
        </p:txBody>
      </p:sp>
      <p:grpSp>
        <p:nvGrpSpPr>
          <p:cNvPr id="20" name="Group 19">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1" name="Freeform: Shape 20">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83421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0CACA-82C7-B924-4D69-B5A5595636D2}"/>
              </a:ext>
            </a:extLst>
          </p:cNvPr>
          <p:cNvSpPr>
            <a:spLocks noGrp="1"/>
          </p:cNvSpPr>
          <p:nvPr>
            <p:ph type="title"/>
          </p:nvPr>
        </p:nvSpPr>
        <p:spPr>
          <a:xfrm>
            <a:off x="838200" y="215540"/>
            <a:ext cx="10515600" cy="629193"/>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IN" dirty="0"/>
              <a:t>“Relative”</a:t>
            </a:r>
          </a:p>
        </p:txBody>
      </p:sp>
      <p:sp>
        <p:nvSpPr>
          <p:cNvPr id="4" name="Rounded Rectangle 4">
            <a:extLst>
              <a:ext uri="{FF2B5EF4-FFF2-40B4-BE49-F238E27FC236}">
                <a16:creationId xmlns:a16="http://schemas.microsoft.com/office/drawing/2014/main" id="{B1301724-0190-5640-66C8-B583C19AAB92}"/>
              </a:ext>
            </a:extLst>
          </p:cNvPr>
          <p:cNvSpPr/>
          <p:nvPr/>
        </p:nvSpPr>
        <p:spPr>
          <a:xfrm>
            <a:off x="2743200" y="990600"/>
            <a:ext cx="1066800" cy="4572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Grand Father</a:t>
            </a:r>
          </a:p>
        </p:txBody>
      </p:sp>
      <p:sp>
        <p:nvSpPr>
          <p:cNvPr id="5" name="Rounded Rectangle 8">
            <a:extLst>
              <a:ext uri="{FF2B5EF4-FFF2-40B4-BE49-F238E27FC236}">
                <a16:creationId xmlns:a16="http://schemas.microsoft.com/office/drawing/2014/main" id="{EC05F985-40B9-8408-5C32-C7A3E8E243FC}"/>
              </a:ext>
            </a:extLst>
          </p:cNvPr>
          <p:cNvSpPr/>
          <p:nvPr/>
        </p:nvSpPr>
        <p:spPr>
          <a:xfrm>
            <a:off x="8077200" y="990600"/>
            <a:ext cx="1066800" cy="4572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Grand Mother</a:t>
            </a:r>
          </a:p>
        </p:txBody>
      </p:sp>
      <p:sp>
        <p:nvSpPr>
          <p:cNvPr id="6" name="Rounded Rectangle 9">
            <a:extLst>
              <a:ext uri="{FF2B5EF4-FFF2-40B4-BE49-F238E27FC236}">
                <a16:creationId xmlns:a16="http://schemas.microsoft.com/office/drawing/2014/main" id="{2594A976-B76E-C9F7-2E3B-059C696AF90F}"/>
              </a:ext>
            </a:extLst>
          </p:cNvPr>
          <p:cNvSpPr/>
          <p:nvPr/>
        </p:nvSpPr>
        <p:spPr>
          <a:xfrm>
            <a:off x="6705600" y="990600"/>
            <a:ext cx="1066800" cy="4572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Grand Father</a:t>
            </a:r>
          </a:p>
        </p:txBody>
      </p:sp>
      <p:sp>
        <p:nvSpPr>
          <p:cNvPr id="7" name="Rounded Rectangle 10">
            <a:extLst>
              <a:ext uri="{FF2B5EF4-FFF2-40B4-BE49-F238E27FC236}">
                <a16:creationId xmlns:a16="http://schemas.microsoft.com/office/drawing/2014/main" id="{0B30D28F-46B3-7CE2-3A05-8722BBB237E5}"/>
              </a:ext>
            </a:extLst>
          </p:cNvPr>
          <p:cNvSpPr/>
          <p:nvPr/>
        </p:nvSpPr>
        <p:spPr>
          <a:xfrm>
            <a:off x="4114800" y="990600"/>
            <a:ext cx="1066800" cy="4572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Grand Mother</a:t>
            </a:r>
          </a:p>
        </p:txBody>
      </p:sp>
      <p:cxnSp>
        <p:nvCxnSpPr>
          <p:cNvPr id="8" name="Straight Arrow Connector 7">
            <a:extLst>
              <a:ext uri="{FF2B5EF4-FFF2-40B4-BE49-F238E27FC236}">
                <a16:creationId xmlns:a16="http://schemas.microsoft.com/office/drawing/2014/main" id="{EEB11308-7F35-5ABA-BC5C-2C914D014285}"/>
              </a:ext>
            </a:extLst>
          </p:cNvPr>
          <p:cNvCxnSpPr>
            <a:stCxn id="4" idx="3"/>
            <a:endCxn id="7" idx="1"/>
          </p:cNvCxnSpPr>
          <p:nvPr/>
        </p:nvCxnSpPr>
        <p:spPr>
          <a:xfrm>
            <a:off x="3810000" y="1219200"/>
            <a:ext cx="3048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0648961-C4AC-F88A-CBD5-413CB4B84DB3}"/>
              </a:ext>
            </a:extLst>
          </p:cNvPr>
          <p:cNvCxnSpPr/>
          <p:nvPr/>
        </p:nvCxnSpPr>
        <p:spPr>
          <a:xfrm>
            <a:off x="7772400" y="1219200"/>
            <a:ext cx="3048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14">
            <a:extLst>
              <a:ext uri="{FF2B5EF4-FFF2-40B4-BE49-F238E27FC236}">
                <a16:creationId xmlns:a16="http://schemas.microsoft.com/office/drawing/2014/main" id="{FE251ED9-6895-DC7B-2C45-4FED1F9B4375}"/>
              </a:ext>
            </a:extLst>
          </p:cNvPr>
          <p:cNvCxnSpPr/>
          <p:nvPr/>
        </p:nvCxnSpPr>
        <p:spPr>
          <a:xfrm rot="16200000" flipH="1">
            <a:off x="4282440" y="899160"/>
            <a:ext cx="548640" cy="118872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5">
            <a:extLst>
              <a:ext uri="{FF2B5EF4-FFF2-40B4-BE49-F238E27FC236}">
                <a16:creationId xmlns:a16="http://schemas.microsoft.com/office/drawing/2014/main" id="{AE18B6BF-1662-BCCA-9FDA-EC2899E310F9}"/>
              </a:ext>
            </a:extLst>
          </p:cNvPr>
          <p:cNvCxnSpPr/>
          <p:nvPr/>
        </p:nvCxnSpPr>
        <p:spPr>
          <a:xfrm rot="5400000">
            <a:off x="3093720" y="899160"/>
            <a:ext cx="548640" cy="118872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7">
            <a:extLst>
              <a:ext uri="{FF2B5EF4-FFF2-40B4-BE49-F238E27FC236}">
                <a16:creationId xmlns:a16="http://schemas.microsoft.com/office/drawing/2014/main" id="{FA546910-ED9B-BA39-7BCE-6DA860C3DE27}"/>
              </a:ext>
            </a:extLst>
          </p:cNvPr>
          <p:cNvCxnSpPr/>
          <p:nvPr/>
        </p:nvCxnSpPr>
        <p:spPr>
          <a:xfrm rot="16200000" flipH="1">
            <a:off x="8244840" y="899160"/>
            <a:ext cx="548640" cy="118872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8">
            <a:extLst>
              <a:ext uri="{FF2B5EF4-FFF2-40B4-BE49-F238E27FC236}">
                <a16:creationId xmlns:a16="http://schemas.microsoft.com/office/drawing/2014/main" id="{37796F60-340E-33F8-54CC-0EF4871319E4}"/>
              </a:ext>
            </a:extLst>
          </p:cNvPr>
          <p:cNvCxnSpPr/>
          <p:nvPr/>
        </p:nvCxnSpPr>
        <p:spPr>
          <a:xfrm rot="5400000">
            <a:off x="7056120" y="899160"/>
            <a:ext cx="548640" cy="118872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19FEE80-3454-DC27-2D8B-FB2337425721}"/>
              </a:ext>
            </a:extLst>
          </p:cNvPr>
          <p:cNvCxnSpPr/>
          <p:nvPr/>
        </p:nvCxnSpPr>
        <p:spPr>
          <a:xfrm>
            <a:off x="7924800" y="1447800"/>
            <a:ext cx="0" cy="326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27CE389-7833-B2E8-BF95-D5486BE49DEF}"/>
              </a:ext>
            </a:extLst>
          </p:cNvPr>
          <p:cNvCxnSpPr/>
          <p:nvPr/>
        </p:nvCxnSpPr>
        <p:spPr>
          <a:xfrm>
            <a:off x="3962400" y="1447800"/>
            <a:ext cx="0" cy="326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ounded Rectangle 22">
            <a:extLst>
              <a:ext uri="{FF2B5EF4-FFF2-40B4-BE49-F238E27FC236}">
                <a16:creationId xmlns:a16="http://schemas.microsoft.com/office/drawing/2014/main" id="{66AFFF61-212D-8505-9A1F-95D6C2614042}"/>
              </a:ext>
            </a:extLst>
          </p:cNvPr>
          <p:cNvSpPr/>
          <p:nvPr/>
        </p:nvSpPr>
        <p:spPr>
          <a:xfrm>
            <a:off x="2209800" y="1756229"/>
            <a:ext cx="1097280" cy="36576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Son</a:t>
            </a:r>
          </a:p>
        </p:txBody>
      </p:sp>
      <p:sp>
        <p:nvSpPr>
          <p:cNvPr id="17" name="Rounded Rectangle 23">
            <a:extLst>
              <a:ext uri="{FF2B5EF4-FFF2-40B4-BE49-F238E27FC236}">
                <a16:creationId xmlns:a16="http://schemas.microsoft.com/office/drawing/2014/main" id="{7FA8823A-AB62-3B8E-35AA-85215A87A43A}"/>
              </a:ext>
            </a:extLst>
          </p:cNvPr>
          <p:cNvSpPr/>
          <p:nvPr/>
        </p:nvSpPr>
        <p:spPr>
          <a:xfrm>
            <a:off x="3429000" y="1759858"/>
            <a:ext cx="1097280" cy="36576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Daughter</a:t>
            </a:r>
          </a:p>
        </p:txBody>
      </p:sp>
      <p:sp>
        <p:nvSpPr>
          <p:cNvPr id="18" name="Rounded Rectangle 24">
            <a:extLst>
              <a:ext uri="{FF2B5EF4-FFF2-40B4-BE49-F238E27FC236}">
                <a16:creationId xmlns:a16="http://schemas.microsoft.com/office/drawing/2014/main" id="{B9B3F2A2-627B-35C0-4579-5D983E27F12B}"/>
              </a:ext>
            </a:extLst>
          </p:cNvPr>
          <p:cNvSpPr/>
          <p:nvPr/>
        </p:nvSpPr>
        <p:spPr>
          <a:xfrm>
            <a:off x="4648200" y="1756229"/>
            <a:ext cx="1097280" cy="36576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Father</a:t>
            </a:r>
          </a:p>
        </p:txBody>
      </p:sp>
      <p:sp>
        <p:nvSpPr>
          <p:cNvPr id="19" name="Rounded Rectangle 25">
            <a:extLst>
              <a:ext uri="{FF2B5EF4-FFF2-40B4-BE49-F238E27FC236}">
                <a16:creationId xmlns:a16="http://schemas.microsoft.com/office/drawing/2014/main" id="{FBF2FCC2-5831-4223-CDE4-6F780919E966}"/>
              </a:ext>
            </a:extLst>
          </p:cNvPr>
          <p:cNvSpPr/>
          <p:nvPr/>
        </p:nvSpPr>
        <p:spPr>
          <a:xfrm>
            <a:off x="6172200" y="1752600"/>
            <a:ext cx="1097280" cy="36576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Mother</a:t>
            </a:r>
          </a:p>
        </p:txBody>
      </p:sp>
      <p:sp>
        <p:nvSpPr>
          <p:cNvPr id="20" name="Rounded Rectangle 26">
            <a:extLst>
              <a:ext uri="{FF2B5EF4-FFF2-40B4-BE49-F238E27FC236}">
                <a16:creationId xmlns:a16="http://schemas.microsoft.com/office/drawing/2014/main" id="{B8FB25AC-B8ED-9EAF-B2BE-DE91DBA59E64}"/>
              </a:ext>
            </a:extLst>
          </p:cNvPr>
          <p:cNvSpPr/>
          <p:nvPr/>
        </p:nvSpPr>
        <p:spPr>
          <a:xfrm>
            <a:off x="7391400" y="1756229"/>
            <a:ext cx="1097280" cy="36576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Daughter</a:t>
            </a:r>
          </a:p>
        </p:txBody>
      </p:sp>
      <p:sp>
        <p:nvSpPr>
          <p:cNvPr id="21" name="Rounded Rectangle 27">
            <a:extLst>
              <a:ext uri="{FF2B5EF4-FFF2-40B4-BE49-F238E27FC236}">
                <a16:creationId xmlns:a16="http://schemas.microsoft.com/office/drawing/2014/main" id="{808508DE-86EC-B7FE-A6B6-7CCB595EF049}"/>
              </a:ext>
            </a:extLst>
          </p:cNvPr>
          <p:cNvSpPr/>
          <p:nvPr/>
        </p:nvSpPr>
        <p:spPr>
          <a:xfrm>
            <a:off x="8610600" y="1752600"/>
            <a:ext cx="1097280" cy="365760"/>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Son</a:t>
            </a:r>
          </a:p>
        </p:txBody>
      </p:sp>
      <p:cxnSp>
        <p:nvCxnSpPr>
          <p:cNvPr id="22" name="Straight Arrow Connector 21">
            <a:extLst>
              <a:ext uri="{FF2B5EF4-FFF2-40B4-BE49-F238E27FC236}">
                <a16:creationId xmlns:a16="http://schemas.microsoft.com/office/drawing/2014/main" id="{AAAA22C3-ECD2-8B15-3C29-9A25482417A8}"/>
              </a:ext>
            </a:extLst>
          </p:cNvPr>
          <p:cNvCxnSpPr/>
          <p:nvPr/>
        </p:nvCxnSpPr>
        <p:spPr>
          <a:xfrm>
            <a:off x="5715000" y="1988457"/>
            <a:ext cx="4572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30">
            <a:extLst>
              <a:ext uri="{FF2B5EF4-FFF2-40B4-BE49-F238E27FC236}">
                <a16:creationId xmlns:a16="http://schemas.microsoft.com/office/drawing/2014/main" id="{51A9E9FE-5C08-CC78-52B2-535E233733FA}"/>
              </a:ext>
            </a:extLst>
          </p:cNvPr>
          <p:cNvCxnSpPr/>
          <p:nvPr/>
        </p:nvCxnSpPr>
        <p:spPr>
          <a:xfrm rot="5400000">
            <a:off x="4343400" y="1022259"/>
            <a:ext cx="640080" cy="256032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31">
            <a:extLst>
              <a:ext uri="{FF2B5EF4-FFF2-40B4-BE49-F238E27FC236}">
                <a16:creationId xmlns:a16="http://schemas.microsoft.com/office/drawing/2014/main" id="{34B7710C-F4B0-B339-3A0E-75C8474E90CB}"/>
              </a:ext>
            </a:extLst>
          </p:cNvPr>
          <p:cNvCxnSpPr/>
          <p:nvPr/>
        </p:nvCxnSpPr>
        <p:spPr>
          <a:xfrm rot="16200000" flipH="1">
            <a:off x="6903720" y="1024710"/>
            <a:ext cx="640080" cy="256032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B32709D-0B96-A6FB-74CE-71F6CBBFEA7D}"/>
              </a:ext>
            </a:extLst>
          </p:cNvPr>
          <p:cNvCxnSpPr/>
          <p:nvPr/>
        </p:nvCxnSpPr>
        <p:spPr>
          <a:xfrm>
            <a:off x="5943600" y="2308497"/>
            <a:ext cx="0" cy="326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ounded Rectangle 34">
            <a:extLst>
              <a:ext uri="{FF2B5EF4-FFF2-40B4-BE49-F238E27FC236}">
                <a16:creationId xmlns:a16="http://schemas.microsoft.com/office/drawing/2014/main" id="{C698E5BD-18EC-3C9B-EDEF-4EAFCB0DAE07}"/>
              </a:ext>
            </a:extLst>
          </p:cNvPr>
          <p:cNvSpPr/>
          <p:nvPr/>
        </p:nvSpPr>
        <p:spPr>
          <a:xfrm>
            <a:off x="2895600" y="2672079"/>
            <a:ext cx="1097280" cy="365760"/>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Brother</a:t>
            </a:r>
          </a:p>
        </p:txBody>
      </p:sp>
      <p:sp>
        <p:nvSpPr>
          <p:cNvPr id="27" name="Rounded Rectangle 35">
            <a:extLst>
              <a:ext uri="{FF2B5EF4-FFF2-40B4-BE49-F238E27FC236}">
                <a16:creationId xmlns:a16="http://schemas.microsoft.com/office/drawing/2014/main" id="{29640850-28A7-E090-357E-982A184DDC87}"/>
              </a:ext>
            </a:extLst>
          </p:cNvPr>
          <p:cNvSpPr/>
          <p:nvPr/>
        </p:nvSpPr>
        <p:spPr>
          <a:xfrm>
            <a:off x="5074920" y="2667000"/>
            <a:ext cx="1097280" cy="365760"/>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Book Antiqua" panose="02040602050305030304" pitchFamily="18" charset="0"/>
              </a:rPr>
              <a:t>X</a:t>
            </a:r>
          </a:p>
        </p:txBody>
      </p:sp>
      <p:sp>
        <p:nvSpPr>
          <p:cNvPr id="28" name="Rounded Rectangle 36">
            <a:extLst>
              <a:ext uri="{FF2B5EF4-FFF2-40B4-BE49-F238E27FC236}">
                <a16:creationId xmlns:a16="http://schemas.microsoft.com/office/drawing/2014/main" id="{DDCB9A1C-C421-FAC5-D4FD-2EF681984383}"/>
              </a:ext>
            </a:extLst>
          </p:cNvPr>
          <p:cNvSpPr/>
          <p:nvPr/>
        </p:nvSpPr>
        <p:spPr>
          <a:xfrm>
            <a:off x="8153400" y="2682240"/>
            <a:ext cx="1097280" cy="365760"/>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Sister</a:t>
            </a:r>
          </a:p>
        </p:txBody>
      </p:sp>
      <p:sp>
        <p:nvSpPr>
          <p:cNvPr id="29" name="Rounded Rectangle 37">
            <a:extLst>
              <a:ext uri="{FF2B5EF4-FFF2-40B4-BE49-F238E27FC236}">
                <a16:creationId xmlns:a16="http://schemas.microsoft.com/office/drawing/2014/main" id="{B36D66F7-84A1-825E-AFC2-88DA29437E22}"/>
              </a:ext>
            </a:extLst>
          </p:cNvPr>
          <p:cNvSpPr/>
          <p:nvPr/>
        </p:nvSpPr>
        <p:spPr>
          <a:xfrm>
            <a:off x="1600200" y="2667000"/>
            <a:ext cx="1097280" cy="365760"/>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Spouse</a:t>
            </a:r>
          </a:p>
        </p:txBody>
      </p:sp>
      <p:sp>
        <p:nvSpPr>
          <p:cNvPr id="30" name="Rounded Rectangle 38">
            <a:extLst>
              <a:ext uri="{FF2B5EF4-FFF2-40B4-BE49-F238E27FC236}">
                <a16:creationId xmlns:a16="http://schemas.microsoft.com/office/drawing/2014/main" id="{BF7AA228-2F9F-C67F-74EA-58A895F9DCB4}"/>
              </a:ext>
            </a:extLst>
          </p:cNvPr>
          <p:cNvSpPr/>
          <p:nvPr/>
        </p:nvSpPr>
        <p:spPr>
          <a:xfrm>
            <a:off x="9525000" y="2682240"/>
            <a:ext cx="1097280" cy="365760"/>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Spouse</a:t>
            </a:r>
          </a:p>
        </p:txBody>
      </p:sp>
      <p:sp>
        <p:nvSpPr>
          <p:cNvPr id="31" name="Rounded Rectangle 39">
            <a:extLst>
              <a:ext uri="{FF2B5EF4-FFF2-40B4-BE49-F238E27FC236}">
                <a16:creationId xmlns:a16="http://schemas.microsoft.com/office/drawing/2014/main" id="{030C585D-C683-087F-6987-649D880701CC}"/>
              </a:ext>
            </a:extLst>
          </p:cNvPr>
          <p:cNvSpPr/>
          <p:nvPr/>
        </p:nvSpPr>
        <p:spPr>
          <a:xfrm>
            <a:off x="6370320" y="2677161"/>
            <a:ext cx="1097280" cy="365760"/>
          </a:xfrm>
          <a:prstGeom prst="round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Spouse</a:t>
            </a:r>
          </a:p>
        </p:txBody>
      </p:sp>
      <p:cxnSp>
        <p:nvCxnSpPr>
          <p:cNvPr id="32" name="Straight Arrow Connector 31">
            <a:extLst>
              <a:ext uri="{FF2B5EF4-FFF2-40B4-BE49-F238E27FC236}">
                <a16:creationId xmlns:a16="http://schemas.microsoft.com/office/drawing/2014/main" id="{7C3CD484-A945-F8F9-DA3C-A023967710C8}"/>
              </a:ext>
            </a:extLst>
          </p:cNvPr>
          <p:cNvCxnSpPr/>
          <p:nvPr/>
        </p:nvCxnSpPr>
        <p:spPr>
          <a:xfrm>
            <a:off x="6126480" y="2819400"/>
            <a:ext cx="27432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Rounded Rectangle 45">
            <a:extLst>
              <a:ext uri="{FF2B5EF4-FFF2-40B4-BE49-F238E27FC236}">
                <a16:creationId xmlns:a16="http://schemas.microsoft.com/office/drawing/2014/main" id="{B628530B-65C8-AAC6-410C-622D76D9E95A}"/>
              </a:ext>
            </a:extLst>
          </p:cNvPr>
          <p:cNvSpPr/>
          <p:nvPr/>
        </p:nvSpPr>
        <p:spPr>
          <a:xfrm>
            <a:off x="1752600" y="3449320"/>
            <a:ext cx="914400" cy="36576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Son</a:t>
            </a:r>
          </a:p>
        </p:txBody>
      </p:sp>
      <p:sp>
        <p:nvSpPr>
          <p:cNvPr id="34" name="Rounded Rectangle 46">
            <a:extLst>
              <a:ext uri="{FF2B5EF4-FFF2-40B4-BE49-F238E27FC236}">
                <a16:creationId xmlns:a16="http://schemas.microsoft.com/office/drawing/2014/main" id="{49BD0D4A-4C9A-D50D-C090-59794A175CAF}"/>
              </a:ext>
            </a:extLst>
          </p:cNvPr>
          <p:cNvSpPr/>
          <p:nvPr/>
        </p:nvSpPr>
        <p:spPr>
          <a:xfrm>
            <a:off x="2819400" y="3449320"/>
            <a:ext cx="1097280" cy="36576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Daughter</a:t>
            </a:r>
          </a:p>
        </p:txBody>
      </p:sp>
      <p:sp>
        <p:nvSpPr>
          <p:cNvPr id="35" name="Rounded Rectangle 47">
            <a:extLst>
              <a:ext uri="{FF2B5EF4-FFF2-40B4-BE49-F238E27FC236}">
                <a16:creationId xmlns:a16="http://schemas.microsoft.com/office/drawing/2014/main" id="{8B553F09-9A8A-57C0-E2C3-0721D17251C6}"/>
              </a:ext>
            </a:extLst>
          </p:cNvPr>
          <p:cNvSpPr/>
          <p:nvPr/>
        </p:nvSpPr>
        <p:spPr>
          <a:xfrm>
            <a:off x="5257800" y="3417389"/>
            <a:ext cx="914400" cy="36576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Son</a:t>
            </a:r>
          </a:p>
        </p:txBody>
      </p:sp>
      <p:cxnSp>
        <p:nvCxnSpPr>
          <p:cNvPr id="36" name="Elbow Connector 48">
            <a:extLst>
              <a:ext uri="{FF2B5EF4-FFF2-40B4-BE49-F238E27FC236}">
                <a16:creationId xmlns:a16="http://schemas.microsoft.com/office/drawing/2014/main" id="{86458BE2-B187-62D7-90E8-4863AA289D95}"/>
              </a:ext>
            </a:extLst>
          </p:cNvPr>
          <p:cNvCxnSpPr/>
          <p:nvPr/>
        </p:nvCxnSpPr>
        <p:spPr>
          <a:xfrm rot="16200000" flipH="1">
            <a:off x="6217920" y="2865121"/>
            <a:ext cx="548640" cy="457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49">
            <a:extLst>
              <a:ext uri="{FF2B5EF4-FFF2-40B4-BE49-F238E27FC236}">
                <a16:creationId xmlns:a16="http://schemas.microsoft.com/office/drawing/2014/main" id="{99F7BFE6-B268-5139-E025-D08A4C0C3B79}"/>
              </a:ext>
            </a:extLst>
          </p:cNvPr>
          <p:cNvCxnSpPr/>
          <p:nvPr/>
        </p:nvCxnSpPr>
        <p:spPr>
          <a:xfrm rot="5400000">
            <a:off x="5760720" y="2865121"/>
            <a:ext cx="548640" cy="457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ounded Rectangle 54">
            <a:extLst>
              <a:ext uri="{FF2B5EF4-FFF2-40B4-BE49-F238E27FC236}">
                <a16:creationId xmlns:a16="http://schemas.microsoft.com/office/drawing/2014/main" id="{DBB99600-57E8-FF92-E39D-53C27F404EBC}"/>
              </a:ext>
            </a:extLst>
          </p:cNvPr>
          <p:cNvSpPr/>
          <p:nvPr/>
        </p:nvSpPr>
        <p:spPr>
          <a:xfrm>
            <a:off x="6187440" y="3402875"/>
            <a:ext cx="1097280" cy="36576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Daughter</a:t>
            </a:r>
          </a:p>
        </p:txBody>
      </p:sp>
      <p:sp>
        <p:nvSpPr>
          <p:cNvPr id="39" name="Rounded Rectangle 55">
            <a:extLst>
              <a:ext uri="{FF2B5EF4-FFF2-40B4-BE49-F238E27FC236}">
                <a16:creationId xmlns:a16="http://schemas.microsoft.com/office/drawing/2014/main" id="{CB74E1CB-DBEF-7FDD-4C04-728F0DB9FDCC}"/>
              </a:ext>
            </a:extLst>
          </p:cNvPr>
          <p:cNvSpPr/>
          <p:nvPr/>
        </p:nvSpPr>
        <p:spPr>
          <a:xfrm>
            <a:off x="8501743" y="3443515"/>
            <a:ext cx="914400" cy="36576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Son</a:t>
            </a:r>
          </a:p>
        </p:txBody>
      </p:sp>
      <p:sp>
        <p:nvSpPr>
          <p:cNvPr id="40" name="Rounded Rectangle 56">
            <a:extLst>
              <a:ext uri="{FF2B5EF4-FFF2-40B4-BE49-F238E27FC236}">
                <a16:creationId xmlns:a16="http://schemas.microsoft.com/office/drawing/2014/main" id="{4F6F758C-024C-2112-23AD-5EE352B4BD9A}"/>
              </a:ext>
            </a:extLst>
          </p:cNvPr>
          <p:cNvSpPr/>
          <p:nvPr/>
        </p:nvSpPr>
        <p:spPr>
          <a:xfrm>
            <a:off x="9525000" y="3429000"/>
            <a:ext cx="1097280" cy="36576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Daughter</a:t>
            </a:r>
          </a:p>
        </p:txBody>
      </p:sp>
      <p:cxnSp>
        <p:nvCxnSpPr>
          <p:cNvPr id="41" name="Straight Arrow Connector 40">
            <a:extLst>
              <a:ext uri="{FF2B5EF4-FFF2-40B4-BE49-F238E27FC236}">
                <a16:creationId xmlns:a16="http://schemas.microsoft.com/office/drawing/2014/main" id="{BD5086E8-D168-88B6-C282-2480A64D8F5F}"/>
              </a:ext>
            </a:extLst>
          </p:cNvPr>
          <p:cNvCxnSpPr/>
          <p:nvPr/>
        </p:nvCxnSpPr>
        <p:spPr>
          <a:xfrm>
            <a:off x="2627561" y="2897049"/>
            <a:ext cx="27432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58">
            <a:extLst>
              <a:ext uri="{FF2B5EF4-FFF2-40B4-BE49-F238E27FC236}">
                <a16:creationId xmlns:a16="http://schemas.microsoft.com/office/drawing/2014/main" id="{446E8A7F-601C-3DE0-29F2-D75E4C5BDBEF}"/>
              </a:ext>
            </a:extLst>
          </p:cNvPr>
          <p:cNvCxnSpPr/>
          <p:nvPr/>
        </p:nvCxnSpPr>
        <p:spPr>
          <a:xfrm rot="16200000" flipH="1">
            <a:off x="2727960" y="2946400"/>
            <a:ext cx="548640" cy="457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59">
            <a:extLst>
              <a:ext uri="{FF2B5EF4-FFF2-40B4-BE49-F238E27FC236}">
                <a16:creationId xmlns:a16="http://schemas.microsoft.com/office/drawing/2014/main" id="{0A07B43B-8E78-A941-F1F2-0023CEDEFAC2}"/>
              </a:ext>
            </a:extLst>
          </p:cNvPr>
          <p:cNvCxnSpPr/>
          <p:nvPr/>
        </p:nvCxnSpPr>
        <p:spPr>
          <a:xfrm rot="5400000">
            <a:off x="2270760" y="2946400"/>
            <a:ext cx="548640" cy="457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70A6AE2-CF08-2159-EB2E-39545590E7C0}"/>
              </a:ext>
            </a:extLst>
          </p:cNvPr>
          <p:cNvCxnSpPr/>
          <p:nvPr/>
        </p:nvCxnSpPr>
        <p:spPr>
          <a:xfrm>
            <a:off x="9220200" y="2880359"/>
            <a:ext cx="27432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61">
            <a:extLst>
              <a:ext uri="{FF2B5EF4-FFF2-40B4-BE49-F238E27FC236}">
                <a16:creationId xmlns:a16="http://schemas.microsoft.com/office/drawing/2014/main" id="{BB689ACC-F571-612A-E5F3-1DC01377E406}"/>
              </a:ext>
            </a:extLst>
          </p:cNvPr>
          <p:cNvCxnSpPr/>
          <p:nvPr/>
        </p:nvCxnSpPr>
        <p:spPr>
          <a:xfrm rot="16200000" flipH="1">
            <a:off x="9326880" y="2928529"/>
            <a:ext cx="548640" cy="457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62">
            <a:extLst>
              <a:ext uri="{FF2B5EF4-FFF2-40B4-BE49-F238E27FC236}">
                <a16:creationId xmlns:a16="http://schemas.microsoft.com/office/drawing/2014/main" id="{E9289FF7-C266-D2C8-74CC-E1A92FE981B1}"/>
              </a:ext>
            </a:extLst>
          </p:cNvPr>
          <p:cNvCxnSpPr/>
          <p:nvPr/>
        </p:nvCxnSpPr>
        <p:spPr>
          <a:xfrm rot="5400000">
            <a:off x="8869680" y="2928529"/>
            <a:ext cx="548640" cy="457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ounded Rectangle 63">
            <a:extLst>
              <a:ext uri="{FF2B5EF4-FFF2-40B4-BE49-F238E27FC236}">
                <a16:creationId xmlns:a16="http://schemas.microsoft.com/office/drawing/2014/main" id="{ED904DBA-E667-4BE6-90D5-AD366B0E4DC0}"/>
              </a:ext>
            </a:extLst>
          </p:cNvPr>
          <p:cNvSpPr/>
          <p:nvPr/>
        </p:nvSpPr>
        <p:spPr>
          <a:xfrm>
            <a:off x="4114800" y="3418114"/>
            <a:ext cx="914400" cy="365760"/>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Spouse</a:t>
            </a:r>
          </a:p>
        </p:txBody>
      </p:sp>
      <p:sp>
        <p:nvSpPr>
          <p:cNvPr id="48" name="Rounded Rectangle 64">
            <a:extLst>
              <a:ext uri="{FF2B5EF4-FFF2-40B4-BE49-F238E27FC236}">
                <a16:creationId xmlns:a16="http://schemas.microsoft.com/office/drawing/2014/main" id="{8567673B-0951-47C9-4A56-09D44F6AB0AE}"/>
              </a:ext>
            </a:extLst>
          </p:cNvPr>
          <p:cNvSpPr/>
          <p:nvPr/>
        </p:nvSpPr>
        <p:spPr>
          <a:xfrm>
            <a:off x="7543800" y="3417389"/>
            <a:ext cx="914400" cy="365760"/>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Spouse</a:t>
            </a:r>
          </a:p>
        </p:txBody>
      </p:sp>
      <p:cxnSp>
        <p:nvCxnSpPr>
          <p:cNvPr id="49" name="Straight Arrow Connector 48">
            <a:extLst>
              <a:ext uri="{FF2B5EF4-FFF2-40B4-BE49-F238E27FC236}">
                <a16:creationId xmlns:a16="http://schemas.microsoft.com/office/drawing/2014/main" id="{A3689BD8-9DD2-414D-2F31-022B023D3DAC}"/>
              </a:ext>
            </a:extLst>
          </p:cNvPr>
          <p:cNvCxnSpPr/>
          <p:nvPr/>
        </p:nvCxnSpPr>
        <p:spPr>
          <a:xfrm>
            <a:off x="5000625" y="3606073"/>
            <a:ext cx="27432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8A2EB0E-9B7B-29A8-7027-318AE6BE064A}"/>
              </a:ext>
            </a:extLst>
          </p:cNvPr>
          <p:cNvCxnSpPr/>
          <p:nvPr/>
        </p:nvCxnSpPr>
        <p:spPr>
          <a:xfrm>
            <a:off x="7269480" y="3606073"/>
            <a:ext cx="27432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67">
            <a:extLst>
              <a:ext uri="{FF2B5EF4-FFF2-40B4-BE49-F238E27FC236}">
                <a16:creationId xmlns:a16="http://schemas.microsoft.com/office/drawing/2014/main" id="{08DCF710-E1C2-06F4-A5BC-DE54951CD5CC}"/>
              </a:ext>
            </a:extLst>
          </p:cNvPr>
          <p:cNvCxnSpPr/>
          <p:nvPr/>
        </p:nvCxnSpPr>
        <p:spPr>
          <a:xfrm rot="16200000" flipH="1">
            <a:off x="5151120" y="3613604"/>
            <a:ext cx="548640" cy="5486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68">
            <a:extLst>
              <a:ext uri="{FF2B5EF4-FFF2-40B4-BE49-F238E27FC236}">
                <a16:creationId xmlns:a16="http://schemas.microsoft.com/office/drawing/2014/main" id="{EEBEF37A-FE33-79C3-FF99-D27566A21FCF}"/>
              </a:ext>
            </a:extLst>
          </p:cNvPr>
          <p:cNvCxnSpPr/>
          <p:nvPr/>
        </p:nvCxnSpPr>
        <p:spPr>
          <a:xfrm rot="5400000">
            <a:off x="4236720" y="3247844"/>
            <a:ext cx="548640" cy="12801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69">
            <a:extLst>
              <a:ext uri="{FF2B5EF4-FFF2-40B4-BE49-F238E27FC236}">
                <a16:creationId xmlns:a16="http://schemas.microsoft.com/office/drawing/2014/main" id="{FB6BBF23-C10F-6F11-717E-47956884E949}"/>
              </a:ext>
            </a:extLst>
          </p:cNvPr>
          <p:cNvCxnSpPr/>
          <p:nvPr/>
        </p:nvCxnSpPr>
        <p:spPr>
          <a:xfrm rot="16200000" flipH="1">
            <a:off x="7772400" y="3247844"/>
            <a:ext cx="548640" cy="12801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70">
            <a:extLst>
              <a:ext uri="{FF2B5EF4-FFF2-40B4-BE49-F238E27FC236}">
                <a16:creationId xmlns:a16="http://schemas.microsoft.com/office/drawing/2014/main" id="{0F37A2A5-96AC-B1BE-10C9-D75853356B4F}"/>
              </a:ext>
            </a:extLst>
          </p:cNvPr>
          <p:cNvCxnSpPr/>
          <p:nvPr/>
        </p:nvCxnSpPr>
        <p:spPr>
          <a:xfrm rot="5400000">
            <a:off x="6858000" y="3613604"/>
            <a:ext cx="548640" cy="5486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Rounded Rectangle 71">
            <a:extLst>
              <a:ext uri="{FF2B5EF4-FFF2-40B4-BE49-F238E27FC236}">
                <a16:creationId xmlns:a16="http://schemas.microsoft.com/office/drawing/2014/main" id="{C37912B3-E14A-B9B2-F8ED-0604AA038BA0}"/>
              </a:ext>
            </a:extLst>
          </p:cNvPr>
          <p:cNvSpPr/>
          <p:nvPr/>
        </p:nvSpPr>
        <p:spPr>
          <a:xfrm>
            <a:off x="3337560" y="4185919"/>
            <a:ext cx="1005840" cy="4572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Grand Son</a:t>
            </a:r>
          </a:p>
        </p:txBody>
      </p:sp>
      <p:sp>
        <p:nvSpPr>
          <p:cNvPr id="56" name="Rounded Rectangle 72">
            <a:extLst>
              <a:ext uri="{FF2B5EF4-FFF2-40B4-BE49-F238E27FC236}">
                <a16:creationId xmlns:a16="http://schemas.microsoft.com/office/drawing/2014/main" id="{EC874E1F-F349-4D50-7B30-37E7698A3845}"/>
              </a:ext>
            </a:extLst>
          </p:cNvPr>
          <p:cNvSpPr/>
          <p:nvPr/>
        </p:nvSpPr>
        <p:spPr>
          <a:xfrm>
            <a:off x="5257800" y="4191000"/>
            <a:ext cx="1097280" cy="4572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Grand Daughter</a:t>
            </a:r>
          </a:p>
        </p:txBody>
      </p:sp>
      <p:sp>
        <p:nvSpPr>
          <p:cNvPr id="57" name="Rounded Rectangle 75">
            <a:extLst>
              <a:ext uri="{FF2B5EF4-FFF2-40B4-BE49-F238E27FC236}">
                <a16:creationId xmlns:a16="http://schemas.microsoft.com/office/drawing/2014/main" id="{15340CF9-6C56-44DC-4D1E-B55AD8DA1594}"/>
              </a:ext>
            </a:extLst>
          </p:cNvPr>
          <p:cNvSpPr/>
          <p:nvPr/>
        </p:nvSpPr>
        <p:spPr>
          <a:xfrm>
            <a:off x="6385560" y="4191000"/>
            <a:ext cx="1005840" cy="457200"/>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Grand Son</a:t>
            </a:r>
          </a:p>
        </p:txBody>
      </p:sp>
      <p:sp>
        <p:nvSpPr>
          <p:cNvPr id="58" name="Rounded Rectangle 76">
            <a:extLst>
              <a:ext uri="{FF2B5EF4-FFF2-40B4-BE49-F238E27FC236}">
                <a16:creationId xmlns:a16="http://schemas.microsoft.com/office/drawing/2014/main" id="{D551140F-32C5-FDF9-DE97-A1170534F837}"/>
              </a:ext>
            </a:extLst>
          </p:cNvPr>
          <p:cNvSpPr/>
          <p:nvPr/>
        </p:nvSpPr>
        <p:spPr>
          <a:xfrm>
            <a:off x="8077200" y="4205514"/>
            <a:ext cx="1097280" cy="457200"/>
          </a:xfrm>
          <a:prstGeom prst="round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Grand Daughter</a:t>
            </a:r>
          </a:p>
        </p:txBody>
      </p:sp>
      <p:cxnSp>
        <p:nvCxnSpPr>
          <p:cNvPr id="59" name="Elbow Connector 78">
            <a:extLst>
              <a:ext uri="{FF2B5EF4-FFF2-40B4-BE49-F238E27FC236}">
                <a16:creationId xmlns:a16="http://schemas.microsoft.com/office/drawing/2014/main" id="{5E573199-E626-08A5-FDB2-E9DDDFF4E4FB}"/>
              </a:ext>
            </a:extLst>
          </p:cNvPr>
          <p:cNvCxnSpPr/>
          <p:nvPr/>
        </p:nvCxnSpPr>
        <p:spPr>
          <a:xfrm rot="5400000">
            <a:off x="2656840" y="3934822"/>
            <a:ext cx="365760" cy="18288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Rounded Rectangle 79">
            <a:extLst>
              <a:ext uri="{FF2B5EF4-FFF2-40B4-BE49-F238E27FC236}">
                <a16:creationId xmlns:a16="http://schemas.microsoft.com/office/drawing/2014/main" id="{4CB3796A-BF01-3E03-8843-2BB6BC3A7977}"/>
              </a:ext>
            </a:extLst>
          </p:cNvPr>
          <p:cNvSpPr/>
          <p:nvPr/>
        </p:nvSpPr>
        <p:spPr>
          <a:xfrm>
            <a:off x="1554480" y="5029200"/>
            <a:ext cx="1188720" cy="5486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Great Grand Son</a:t>
            </a:r>
          </a:p>
        </p:txBody>
      </p:sp>
      <p:sp>
        <p:nvSpPr>
          <p:cNvPr id="61" name="Rounded Rectangle 80">
            <a:extLst>
              <a:ext uri="{FF2B5EF4-FFF2-40B4-BE49-F238E27FC236}">
                <a16:creationId xmlns:a16="http://schemas.microsoft.com/office/drawing/2014/main" id="{71E4CAC4-D5C3-90E9-F8CB-277BAB95D738}"/>
              </a:ext>
            </a:extLst>
          </p:cNvPr>
          <p:cNvSpPr/>
          <p:nvPr/>
        </p:nvSpPr>
        <p:spPr>
          <a:xfrm>
            <a:off x="2895600" y="5029200"/>
            <a:ext cx="1371600" cy="548640"/>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Great Grand Daughter</a:t>
            </a:r>
          </a:p>
        </p:txBody>
      </p:sp>
      <p:cxnSp>
        <p:nvCxnSpPr>
          <p:cNvPr id="62" name="Straight Arrow Connector 61">
            <a:extLst>
              <a:ext uri="{FF2B5EF4-FFF2-40B4-BE49-F238E27FC236}">
                <a16:creationId xmlns:a16="http://schemas.microsoft.com/office/drawing/2014/main" id="{6D5D6E27-7B74-214C-EFBD-5DFBD0020C0B}"/>
              </a:ext>
            </a:extLst>
          </p:cNvPr>
          <p:cNvCxnSpPr/>
          <p:nvPr/>
        </p:nvCxnSpPr>
        <p:spPr>
          <a:xfrm>
            <a:off x="3754120" y="4687750"/>
            <a:ext cx="0" cy="3628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85">
            <a:extLst>
              <a:ext uri="{FF2B5EF4-FFF2-40B4-BE49-F238E27FC236}">
                <a16:creationId xmlns:a16="http://schemas.microsoft.com/office/drawing/2014/main" id="{0CD2B56D-D70E-CAD2-D376-B1F4B7720399}"/>
              </a:ext>
            </a:extLst>
          </p:cNvPr>
          <p:cNvCxnSpPr/>
          <p:nvPr/>
        </p:nvCxnSpPr>
        <p:spPr>
          <a:xfrm rot="5400000">
            <a:off x="4625340" y="4472940"/>
            <a:ext cx="929640" cy="12801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Rounded Rectangle 86">
            <a:extLst>
              <a:ext uri="{FF2B5EF4-FFF2-40B4-BE49-F238E27FC236}">
                <a16:creationId xmlns:a16="http://schemas.microsoft.com/office/drawing/2014/main" id="{7CEF51CC-4DA8-40C9-4B50-44F48DE58008}"/>
              </a:ext>
            </a:extLst>
          </p:cNvPr>
          <p:cNvSpPr/>
          <p:nvPr/>
        </p:nvSpPr>
        <p:spPr>
          <a:xfrm>
            <a:off x="3886200" y="5638800"/>
            <a:ext cx="1188720" cy="548640"/>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Great Grand Son</a:t>
            </a:r>
          </a:p>
        </p:txBody>
      </p:sp>
      <p:sp>
        <p:nvSpPr>
          <p:cNvPr id="65" name="Rounded Rectangle 87">
            <a:extLst>
              <a:ext uri="{FF2B5EF4-FFF2-40B4-BE49-F238E27FC236}">
                <a16:creationId xmlns:a16="http://schemas.microsoft.com/office/drawing/2014/main" id="{9A706BAD-C9D8-781E-1BC2-467C607EE1B2}"/>
              </a:ext>
            </a:extLst>
          </p:cNvPr>
          <p:cNvSpPr/>
          <p:nvPr/>
        </p:nvSpPr>
        <p:spPr>
          <a:xfrm>
            <a:off x="5227320" y="5638800"/>
            <a:ext cx="1371600" cy="548640"/>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Great Grand Daughter</a:t>
            </a:r>
          </a:p>
        </p:txBody>
      </p:sp>
      <p:cxnSp>
        <p:nvCxnSpPr>
          <p:cNvPr id="66" name="Straight Arrow Connector 65">
            <a:extLst>
              <a:ext uri="{FF2B5EF4-FFF2-40B4-BE49-F238E27FC236}">
                <a16:creationId xmlns:a16="http://schemas.microsoft.com/office/drawing/2014/main" id="{7C4CB1CF-DB03-8369-664B-75963ED5BE9E}"/>
              </a:ext>
            </a:extLst>
          </p:cNvPr>
          <p:cNvCxnSpPr/>
          <p:nvPr/>
        </p:nvCxnSpPr>
        <p:spPr>
          <a:xfrm>
            <a:off x="5730240" y="4648200"/>
            <a:ext cx="0" cy="929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98">
            <a:extLst>
              <a:ext uri="{FF2B5EF4-FFF2-40B4-BE49-F238E27FC236}">
                <a16:creationId xmlns:a16="http://schemas.microsoft.com/office/drawing/2014/main" id="{369FBFB7-8AD8-636C-F93E-DDFA1F281F38}"/>
              </a:ext>
            </a:extLst>
          </p:cNvPr>
          <p:cNvCxnSpPr>
            <a:stCxn id="58" idx="3"/>
          </p:cNvCxnSpPr>
          <p:nvPr/>
        </p:nvCxnSpPr>
        <p:spPr>
          <a:xfrm>
            <a:off x="9174480" y="4434114"/>
            <a:ext cx="1112520" cy="114372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8" name="Elbow Connector 102">
            <a:extLst>
              <a:ext uri="{FF2B5EF4-FFF2-40B4-BE49-F238E27FC236}">
                <a16:creationId xmlns:a16="http://schemas.microsoft.com/office/drawing/2014/main" id="{C44F56FC-824A-3AA8-099A-F8739E43D879}"/>
              </a:ext>
            </a:extLst>
          </p:cNvPr>
          <p:cNvCxnSpPr/>
          <p:nvPr/>
        </p:nvCxnSpPr>
        <p:spPr>
          <a:xfrm rot="5400000">
            <a:off x="9189720" y="4846320"/>
            <a:ext cx="365760" cy="18288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Rounded Rectangle 103">
            <a:extLst>
              <a:ext uri="{FF2B5EF4-FFF2-40B4-BE49-F238E27FC236}">
                <a16:creationId xmlns:a16="http://schemas.microsoft.com/office/drawing/2014/main" id="{58702AC3-4E5E-BE23-A08D-81DB5C31E441}"/>
              </a:ext>
            </a:extLst>
          </p:cNvPr>
          <p:cNvSpPr/>
          <p:nvPr/>
        </p:nvSpPr>
        <p:spPr>
          <a:xfrm>
            <a:off x="7879080" y="5962650"/>
            <a:ext cx="1188720" cy="548640"/>
          </a:xfrm>
          <a:prstGeom prst="roundRect">
            <a:avLst/>
          </a:prstGeom>
          <a:solidFill>
            <a:srgbClr val="E6F8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Great Grand Son</a:t>
            </a:r>
          </a:p>
        </p:txBody>
      </p:sp>
      <p:sp>
        <p:nvSpPr>
          <p:cNvPr id="70" name="Rounded Rectangle 104">
            <a:extLst>
              <a:ext uri="{FF2B5EF4-FFF2-40B4-BE49-F238E27FC236}">
                <a16:creationId xmlns:a16="http://schemas.microsoft.com/office/drawing/2014/main" id="{2EA60DC4-6A91-4A68-2057-C8913DD457FC}"/>
              </a:ext>
            </a:extLst>
          </p:cNvPr>
          <p:cNvSpPr/>
          <p:nvPr/>
        </p:nvSpPr>
        <p:spPr>
          <a:xfrm>
            <a:off x="9220200" y="5962650"/>
            <a:ext cx="1371600" cy="548640"/>
          </a:xfrm>
          <a:prstGeom prst="roundRect">
            <a:avLst/>
          </a:prstGeom>
          <a:solidFill>
            <a:srgbClr val="E6F8A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Great Grand Daughter</a:t>
            </a:r>
          </a:p>
        </p:txBody>
      </p:sp>
      <p:cxnSp>
        <p:nvCxnSpPr>
          <p:cNvPr id="71" name="Straight Arrow Connector 70">
            <a:extLst>
              <a:ext uri="{FF2B5EF4-FFF2-40B4-BE49-F238E27FC236}">
                <a16:creationId xmlns:a16="http://schemas.microsoft.com/office/drawing/2014/main" id="{073333FF-1D55-FDAD-DE39-68E6C5C82E8A}"/>
              </a:ext>
            </a:extLst>
          </p:cNvPr>
          <p:cNvCxnSpPr/>
          <p:nvPr/>
        </p:nvCxnSpPr>
        <p:spPr>
          <a:xfrm>
            <a:off x="10287000" y="5638800"/>
            <a:ext cx="0" cy="274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108">
            <a:extLst>
              <a:ext uri="{FF2B5EF4-FFF2-40B4-BE49-F238E27FC236}">
                <a16:creationId xmlns:a16="http://schemas.microsoft.com/office/drawing/2014/main" id="{D57D26CE-429E-2AFF-85FB-C9DFC9251DAA}"/>
              </a:ext>
            </a:extLst>
          </p:cNvPr>
          <p:cNvCxnSpPr/>
          <p:nvPr/>
        </p:nvCxnSpPr>
        <p:spPr>
          <a:xfrm rot="16200000" flipH="1">
            <a:off x="7190740" y="4366260"/>
            <a:ext cx="457200" cy="100584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73" name="Rounded Rectangle 110">
            <a:extLst>
              <a:ext uri="{FF2B5EF4-FFF2-40B4-BE49-F238E27FC236}">
                <a16:creationId xmlns:a16="http://schemas.microsoft.com/office/drawing/2014/main" id="{BCB47D1C-6D72-4388-52CD-BE76F598C93F}"/>
              </a:ext>
            </a:extLst>
          </p:cNvPr>
          <p:cNvSpPr/>
          <p:nvPr/>
        </p:nvSpPr>
        <p:spPr>
          <a:xfrm>
            <a:off x="7620000" y="5090160"/>
            <a:ext cx="1371600" cy="548640"/>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Great Grand Daughter</a:t>
            </a:r>
          </a:p>
        </p:txBody>
      </p:sp>
      <p:cxnSp>
        <p:nvCxnSpPr>
          <p:cNvPr id="74" name="Elbow Connector 112">
            <a:extLst>
              <a:ext uri="{FF2B5EF4-FFF2-40B4-BE49-F238E27FC236}">
                <a16:creationId xmlns:a16="http://schemas.microsoft.com/office/drawing/2014/main" id="{0E5CF048-B7C9-93B3-A4AE-401D9DE76E55}"/>
              </a:ext>
            </a:extLst>
          </p:cNvPr>
          <p:cNvCxnSpPr/>
          <p:nvPr/>
        </p:nvCxnSpPr>
        <p:spPr>
          <a:xfrm rot="5400000">
            <a:off x="6553200" y="4724400"/>
            <a:ext cx="441960" cy="28956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Rounded Rectangle 113">
            <a:extLst>
              <a:ext uri="{FF2B5EF4-FFF2-40B4-BE49-F238E27FC236}">
                <a16:creationId xmlns:a16="http://schemas.microsoft.com/office/drawing/2014/main" id="{2C70B16A-8B93-4E2C-3527-51FE8973F229}"/>
              </a:ext>
            </a:extLst>
          </p:cNvPr>
          <p:cNvSpPr/>
          <p:nvPr/>
        </p:nvSpPr>
        <p:spPr>
          <a:xfrm>
            <a:off x="6141720" y="5090160"/>
            <a:ext cx="1188720" cy="548640"/>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Book Antiqua" panose="02040602050305030304" pitchFamily="18" charset="0"/>
              </a:rPr>
              <a:t>Great Grand Son</a:t>
            </a:r>
          </a:p>
        </p:txBody>
      </p:sp>
    </p:spTree>
    <p:extLst>
      <p:ext uri="{BB962C8B-B14F-4D97-AF65-F5344CB8AC3E}">
        <p14:creationId xmlns:p14="http://schemas.microsoft.com/office/powerpoint/2010/main" val="2696932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322AA-01B8-3382-9F44-770C99D24B5E}"/>
              </a:ext>
            </a:extLst>
          </p:cNvPr>
          <p:cNvSpPr>
            <a:spLocks noGrp="1"/>
          </p:cNvSpPr>
          <p:nvPr>
            <p:ph type="title"/>
          </p:nvPr>
        </p:nvSpPr>
        <p:spPr>
          <a:xfrm>
            <a:off x="630501" y="296674"/>
            <a:ext cx="4766330" cy="1454051"/>
          </a:xfrm>
        </p:spPr>
        <p:txBody>
          <a:bodyPr>
            <a:normAutofit/>
          </a:bodyPr>
          <a:lstStyle/>
          <a:p>
            <a:r>
              <a:rPr lang="en-IN" sz="3600" dirty="0">
                <a:solidFill>
                  <a:schemeClr val="tx2"/>
                </a:solidFill>
              </a:rPr>
              <a:t>Chapter II: CIRP</a:t>
            </a:r>
          </a:p>
        </p:txBody>
      </p:sp>
      <p:sp>
        <p:nvSpPr>
          <p:cNvPr id="3" name="Content Placeholder 2">
            <a:extLst>
              <a:ext uri="{FF2B5EF4-FFF2-40B4-BE49-F238E27FC236}">
                <a16:creationId xmlns:a16="http://schemas.microsoft.com/office/drawing/2014/main" id="{FFC3E13D-19C2-EDA0-0914-5F1FD03DAEFF}"/>
              </a:ext>
            </a:extLst>
          </p:cNvPr>
          <p:cNvSpPr>
            <a:spLocks noGrp="1"/>
          </p:cNvSpPr>
          <p:nvPr>
            <p:ph idx="1"/>
          </p:nvPr>
        </p:nvSpPr>
        <p:spPr>
          <a:xfrm>
            <a:off x="703944" y="1545771"/>
            <a:ext cx="5987142" cy="4528458"/>
          </a:xfrm>
        </p:spPr>
        <p:txBody>
          <a:bodyPr anchor="t">
            <a:normAutofit/>
          </a:bodyPr>
          <a:lstStyle/>
          <a:p>
            <a:pPr marL="0" indent="0">
              <a:lnSpc>
                <a:spcPct val="150000"/>
              </a:lnSpc>
              <a:buNone/>
            </a:pPr>
            <a:r>
              <a:rPr lang="en-US" sz="2000" b="1" dirty="0">
                <a:solidFill>
                  <a:schemeClr val="tx2"/>
                </a:solidFill>
              </a:rPr>
              <a:t>Section 6 Persons who may initiate corporate insolvency resolution process. – </a:t>
            </a:r>
          </a:p>
          <a:p>
            <a:pPr marL="0" indent="0">
              <a:lnSpc>
                <a:spcPct val="150000"/>
              </a:lnSpc>
              <a:buNone/>
            </a:pPr>
            <a:r>
              <a:rPr lang="en-US" sz="2000" dirty="0">
                <a:solidFill>
                  <a:schemeClr val="tx2"/>
                </a:solidFill>
              </a:rPr>
              <a:t>Where any corporate debtor commits a default, a financial creditor, an operational creditor or the corporate debtor itself may initiate corporate insolvency resolution process in respect of such corporate debtor in the manner as provided under this Chapter. </a:t>
            </a:r>
            <a:endParaRPr lang="en-IN" sz="2000" dirty="0">
              <a:solidFill>
                <a:schemeClr val="tx2"/>
              </a:solidFill>
            </a:endParaRPr>
          </a:p>
        </p:txBody>
      </p:sp>
      <p:grpSp>
        <p:nvGrpSpPr>
          <p:cNvPr id="19" name="Group 1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0" name="Freeform: Shape 1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Gavel">
            <a:extLst>
              <a:ext uri="{FF2B5EF4-FFF2-40B4-BE49-F238E27FC236}">
                <a16:creationId xmlns:a16="http://schemas.microsoft.com/office/drawing/2014/main" id="{BD8EE34A-A38D-9DED-979D-5E4E233909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3756471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1048E-2D40-C097-84E0-A05EAEC7ABAE}"/>
              </a:ext>
            </a:extLst>
          </p:cNvPr>
          <p:cNvSpPr>
            <a:spLocks noGrp="1"/>
          </p:cNvSpPr>
          <p:nvPr>
            <p:ph type="title"/>
          </p:nvPr>
        </p:nvSpPr>
        <p:spPr>
          <a:xfrm>
            <a:off x="838200" y="321581"/>
            <a:ext cx="10515600" cy="1325563"/>
          </a:xfrm>
        </p:spPr>
        <p:txBody>
          <a:bodyPr>
            <a:normAutofit/>
          </a:bodyPr>
          <a:lstStyle/>
          <a:p>
            <a:r>
              <a:rPr lang="en-IN" sz="5400" dirty="0">
                <a:solidFill>
                  <a:schemeClr val="bg2">
                    <a:lumMod val="25000"/>
                  </a:schemeClr>
                </a:solidFill>
              </a:rPr>
              <a:t>Section 7 : Initiation of CIRP by FC</a:t>
            </a:r>
          </a:p>
        </p:txBody>
      </p:sp>
      <p:sp>
        <p:nvSpPr>
          <p:cNvPr id="2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A50E69-D05A-3D65-AD05-30E749FA1815}"/>
              </a:ext>
            </a:extLst>
          </p:cNvPr>
          <p:cNvSpPr>
            <a:spLocks noGrp="1"/>
          </p:cNvSpPr>
          <p:nvPr>
            <p:ph idx="1"/>
          </p:nvPr>
        </p:nvSpPr>
        <p:spPr>
          <a:xfrm>
            <a:off x="838200" y="1958413"/>
            <a:ext cx="10515600" cy="4251960"/>
          </a:xfrm>
        </p:spPr>
        <p:txBody>
          <a:bodyPr>
            <a:normAutofit/>
          </a:bodyPr>
          <a:lstStyle/>
          <a:p>
            <a:pPr>
              <a:lnSpc>
                <a:spcPct val="150000"/>
              </a:lnSpc>
            </a:pPr>
            <a:r>
              <a:rPr lang="en-IN" sz="2200" dirty="0">
                <a:solidFill>
                  <a:schemeClr val="bg2">
                    <a:lumMod val="25000"/>
                  </a:schemeClr>
                </a:solidFill>
              </a:rPr>
              <a:t>Financial Creditor may file an application under Form-1 with NCLT (either singly or jointly) on event of “</a:t>
            </a:r>
            <a:r>
              <a:rPr lang="en-IN" sz="2200" b="1" i="1" dirty="0">
                <a:solidFill>
                  <a:schemeClr val="bg2">
                    <a:lumMod val="25000"/>
                  </a:schemeClr>
                </a:solidFill>
              </a:rPr>
              <a:t>default</a:t>
            </a:r>
            <a:r>
              <a:rPr lang="en-IN" sz="2200" dirty="0">
                <a:solidFill>
                  <a:schemeClr val="bg2">
                    <a:lumMod val="25000"/>
                  </a:schemeClr>
                </a:solidFill>
              </a:rPr>
              <a:t>” by a corporate debtor. </a:t>
            </a:r>
          </a:p>
          <a:p>
            <a:pPr>
              <a:lnSpc>
                <a:spcPct val="150000"/>
              </a:lnSpc>
            </a:pPr>
            <a:r>
              <a:rPr lang="en-IN" sz="2200" dirty="0">
                <a:solidFill>
                  <a:schemeClr val="bg2">
                    <a:lumMod val="25000"/>
                  </a:schemeClr>
                </a:solidFill>
              </a:rPr>
              <a:t>No prior demand notice is required to be issued to the Corporate Debtor. Along with Form-1, an Interim Resolution Professional is required to be nominated by the Financial Creditor.  The consent from such IRP has to be taken in Form-2, AA Rules.</a:t>
            </a:r>
          </a:p>
          <a:p>
            <a:pPr marL="0" indent="0">
              <a:buNone/>
            </a:pPr>
            <a:endParaRPr lang="en-IN" sz="2200" dirty="0">
              <a:solidFill>
                <a:schemeClr val="bg2">
                  <a:lumMod val="25000"/>
                </a:schemeClr>
              </a:solidFill>
            </a:endParaRPr>
          </a:p>
        </p:txBody>
      </p:sp>
    </p:spTree>
    <p:extLst>
      <p:ext uri="{BB962C8B-B14F-4D97-AF65-F5344CB8AC3E}">
        <p14:creationId xmlns:p14="http://schemas.microsoft.com/office/powerpoint/2010/main" val="233937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Isosceles Triangle 3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27E7F6-4917-3033-0BB6-8047AF9BAF73}"/>
              </a:ext>
            </a:extLst>
          </p:cNvPr>
          <p:cNvSpPr>
            <a:spLocks noGrp="1"/>
          </p:cNvSpPr>
          <p:nvPr>
            <p:ph type="title"/>
          </p:nvPr>
        </p:nvSpPr>
        <p:spPr>
          <a:xfrm>
            <a:off x="838200" y="556995"/>
            <a:ext cx="10515600" cy="1133693"/>
          </a:xfrm>
        </p:spPr>
        <p:txBody>
          <a:bodyPr>
            <a:normAutofit/>
          </a:bodyPr>
          <a:lstStyle/>
          <a:p>
            <a:r>
              <a:rPr lang="en-IN" sz="5200" dirty="0">
                <a:solidFill>
                  <a:schemeClr val="bg2">
                    <a:lumMod val="25000"/>
                  </a:schemeClr>
                </a:solidFill>
              </a:rPr>
              <a:t>The business fails because of</a:t>
            </a:r>
          </a:p>
        </p:txBody>
      </p:sp>
      <p:graphicFrame>
        <p:nvGraphicFramePr>
          <p:cNvPr id="5" name="Content Placeholder 2">
            <a:extLst>
              <a:ext uri="{FF2B5EF4-FFF2-40B4-BE49-F238E27FC236}">
                <a16:creationId xmlns:a16="http://schemas.microsoft.com/office/drawing/2014/main" id="{F464CF7C-8CC0-C8C4-A39F-ECD24F157D69}"/>
              </a:ext>
            </a:extLst>
          </p:cNvPr>
          <p:cNvGraphicFramePr>
            <a:graphicFrameLocks noGrp="1"/>
          </p:cNvGraphicFramePr>
          <p:nvPr>
            <p:ph idx="1"/>
            <p:extLst>
              <p:ext uri="{D42A27DB-BD31-4B8C-83A1-F6EECF244321}">
                <p14:modId xmlns:p14="http://schemas.microsoft.com/office/powerpoint/2010/main" val="23131420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8239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60FCB5-E1D9-D85E-4195-8DCCC9FDD8F1}"/>
              </a:ext>
            </a:extLst>
          </p:cNvPr>
          <p:cNvSpPr>
            <a:spLocks noGrp="1"/>
          </p:cNvSpPr>
          <p:nvPr>
            <p:ph sz="half" idx="1"/>
          </p:nvPr>
        </p:nvSpPr>
        <p:spPr>
          <a:xfrm>
            <a:off x="323850" y="889000"/>
            <a:ext cx="5181600" cy="5287963"/>
          </a:xfrm>
        </p:spPr>
        <p:txBody>
          <a:bodyPr>
            <a:noAutofit/>
          </a:bodyPr>
          <a:lstStyle/>
          <a:p>
            <a:pPr marL="0" indent="0" algn="just">
              <a:lnSpc>
                <a:spcPct val="150000"/>
              </a:lnSpc>
              <a:buNone/>
            </a:pPr>
            <a:r>
              <a:rPr lang="en-IN" sz="1800" dirty="0">
                <a:solidFill>
                  <a:schemeClr val="bg2">
                    <a:lumMod val="25000"/>
                  </a:schemeClr>
                </a:solidFill>
                <a:latin typeface="Times New Roman" panose="02020603050405020304" pitchFamily="18" charset="0"/>
                <a:cs typeface="Times New Roman" panose="02020603050405020304" pitchFamily="18" charset="0"/>
              </a:rPr>
              <a:t>Within 14 days of filing, NCLT to pass an order admitting the application* and to communicate the same to FC and corporate debtor.</a:t>
            </a:r>
          </a:p>
          <a:p>
            <a:pPr marL="0" indent="0" algn="just">
              <a:lnSpc>
                <a:spcPct val="150000"/>
              </a:lnSpc>
              <a:buNone/>
            </a:pPr>
            <a:r>
              <a:rPr lang="en-IN" sz="1800" dirty="0">
                <a:solidFill>
                  <a:schemeClr val="bg2">
                    <a:lumMod val="25000"/>
                  </a:schemeClr>
                </a:solidFill>
                <a:latin typeface="Times New Roman" panose="02020603050405020304" pitchFamily="18" charset="0"/>
                <a:cs typeface="Times New Roman" panose="02020603050405020304" pitchFamily="18" charset="0"/>
              </a:rPr>
              <a:t>Prior notice of the Application necessary to the Corporate Debtor.</a:t>
            </a:r>
          </a:p>
          <a:p>
            <a:pPr marL="0" indent="0" algn="just">
              <a:lnSpc>
                <a:spcPct val="150000"/>
              </a:lnSpc>
              <a:buNone/>
            </a:pPr>
            <a:r>
              <a:rPr lang="en-IN" sz="1800" dirty="0">
                <a:solidFill>
                  <a:schemeClr val="bg2">
                    <a:lumMod val="25000"/>
                  </a:schemeClr>
                </a:solidFill>
                <a:latin typeface="Times New Roman" panose="02020603050405020304" pitchFamily="18" charset="0"/>
                <a:cs typeface="Times New Roman" panose="02020603050405020304" pitchFamily="18" charset="0"/>
              </a:rPr>
              <a:t>Proposed IRP to be paid fees towards consent letter/Form-2, later recoverable from COC.</a:t>
            </a:r>
          </a:p>
          <a:p>
            <a:pPr marL="0" indent="0" algn="just">
              <a:lnSpc>
                <a:spcPct val="150000"/>
              </a:lnSpc>
              <a:buNone/>
            </a:pPr>
            <a:r>
              <a:rPr lang="en-IN" sz="1800" b="1" dirty="0">
                <a:solidFill>
                  <a:schemeClr val="bg2">
                    <a:lumMod val="25000"/>
                  </a:schemeClr>
                </a:solidFill>
                <a:latin typeface="Times New Roman" panose="02020603050405020304" pitchFamily="18" charset="0"/>
                <a:cs typeface="Times New Roman" panose="02020603050405020304" pitchFamily="18" charset="0"/>
              </a:rPr>
              <a:t>ICD</a:t>
            </a:r>
          </a:p>
          <a:p>
            <a:pPr marL="0" indent="0" algn="just">
              <a:lnSpc>
                <a:spcPct val="150000"/>
              </a:lnSpc>
              <a:buNone/>
            </a:pPr>
            <a:r>
              <a:rPr lang="en-IN" sz="1800" i="1" dirty="0">
                <a:solidFill>
                  <a:schemeClr val="bg2">
                    <a:lumMod val="25000"/>
                  </a:schemeClr>
                </a:solidFill>
                <a:latin typeface="Times New Roman" panose="02020603050405020304" pitchFamily="18" charset="0"/>
                <a:cs typeface="Times New Roman" panose="02020603050405020304" pitchFamily="18" charset="0"/>
              </a:rPr>
              <a:t>NCLT admits the application on being satisfied that a default has occurred, application is complete and there is no disciplinary proceedings pending against the proposed IRP</a:t>
            </a:r>
            <a:endParaRPr lang="en-IN" sz="1800" b="1" dirty="0">
              <a:solidFill>
                <a:schemeClr val="bg2">
                  <a:lumMod val="25000"/>
                </a:schemeClr>
              </a:solidFill>
              <a:latin typeface="Times New Roman" panose="02020603050405020304" pitchFamily="18" charset="0"/>
              <a:cs typeface="Times New Roman" panose="02020603050405020304" pitchFamily="18" charset="0"/>
            </a:endParaRPr>
          </a:p>
          <a:p>
            <a:endParaRPr lang="en-IN" sz="18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B4B42D92-D641-68A0-F4B1-3ECEF2404827}"/>
              </a:ext>
            </a:extLst>
          </p:cNvPr>
          <p:cNvSpPr>
            <a:spLocks noGrp="1"/>
          </p:cNvSpPr>
          <p:nvPr>
            <p:ph sz="half" idx="2"/>
          </p:nvPr>
        </p:nvSpPr>
        <p:spPr>
          <a:xfrm>
            <a:off x="6578600" y="889000"/>
            <a:ext cx="5181600" cy="5224463"/>
          </a:xfrm>
        </p:spPr>
        <p:txBody>
          <a:bodyPr>
            <a:normAutofit/>
          </a:bodyPr>
          <a:lstStyle/>
          <a:p>
            <a:pPr marL="0" indent="0" algn="just">
              <a:lnSpc>
                <a:spcPct val="150000"/>
              </a:lnSpc>
              <a:buNone/>
            </a:pPr>
            <a:r>
              <a:rPr lang="en-IN" sz="1800" dirty="0">
                <a:solidFill>
                  <a:schemeClr val="bg2">
                    <a:lumMod val="25000"/>
                  </a:schemeClr>
                </a:solidFill>
                <a:latin typeface="Times New Roman" panose="02020603050405020304" pitchFamily="18" charset="0"/>
                <a:cs typeface="Times New Roman" panose="02020603050405020304" pitchFamily="18" charset="0"/>
              </a:rPr>
              <a:t>Within 14 days, NCLT to pass an order rejecting the application (after giving  7 days period to the FC  to rectify the defects) and communicate the same to the FC. “</a:t>
            </a:r>
            <a:r>
              <a:rPr lang="en-US" sz="1800" i="1" dirty="0">
                <a:solidFill>
                  <a:schemeClr val="bg2">
                    <a:lumMod val="25000"/>
                  </a:schemeClr>
                </a:solidFill>
                <a:latin typeface="Times New Roman" panose="02020603050405020304" pitchFamily="18" charset="0"/>
                <a:cs typeface="Times New Roman" panose="02020603050405020304" pitchFamily="18" charset="0"/>
              </a:rPr>
              <a:t>Provided that if the Adjudicating Authority has not ascertained the existence of default and passed an order within 14 days, it shall record its reasons in writing for the same.”</a:t>
            </a:r>
            <a:r>
              <a:rPr lang="en-US" sz="1800" dirty="0">
                <a:solidFill>
                  <a:schemeClr val="bg2">
                    <a:lumMod val="25000"/>
                  </a:schemeClr>
                </a:solidFill>
                <a:latin typeface="Times New Roman" panose="02020603050405020304" pitchFamily="18" charset="0"/>
                <a:cs typeface="Times New Roman" panose="02020603050405020304" pitchFamily="18" charset="0"/>
              </a:rPr>
              <a:t>. (Inserted on 16.08.2019)</a:t>
            </a:r>
            <a:endParaRPr lang="en-IN" sz="1800" dirty="0">
              <a:solidFill>
                <a:schemeClr val="bg2">
                  <a:lumMod val="25000"/>
                </a:schemeClr>
              </a:solidFill>
              <a:latin typeface="Times New Roman" panose="02020603050405020304" pitchFamily="18" charset="0"/>
              <a:cs typeface="Times New Roman" panose="02020603050405020304" pitchFamily="18" charset="0"/>
            </a:endParaRPr>
          </a:p>
          <a:p>
            <a:pPr marL="0" indent="0" algn="just">
              <a:lnSpc>
                <a:spcPct val="150000"/>
              </a:lnSpc>
              <a:buNone/>
            </a:pPr>
            <a:r>
              <a:rPr lang="en-IN" sz="1800" dirty="0">
                <a:solidFill>
                  <a:schemeClr val="bg2">
                    <a:lumMod val="25000"/>
                  </a:schemeClr>
                </a:solidFill>
                <a:latin typeface="Times New Roman" panose="02020603050405020304" pitchFamily="18" charset="0"/>
                <a:cs typeface="Times New Roman" panose="02020603050405020304" pitchFamily="18" charset="0"/>
              </a:rPr>
              <a:t>Statutory appeal remedy to NCLAT.</a:t>
            </a:r>
          </a:p>
          <a:p>
            <a:pPr marL="0" indent="0">
              <a:lnSpc>
                <a:spcPct val="150000"/>
              </a:lnSpc>
              <a:buNone/>
            </a:pPr>
            <a:endParaRPr lang="en-IN" sz="1800" dirty="0">
              <a:solidFill>
                <a:schemeClr val="bg2">
                  <a:lumMod val="25000"/>
                </a:schemeClr>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BF7490D7-5DCE-0605-17BD-04AFFA5E003E}"/>
              </a:ext>
            </a:extLst>
          </p:cNvPr>
          <p:cNvCxnSpPr/>
          <p:nvPr/>
        </p:nvCxnSpPr>
        <p:spPr>
          <a:xfrm>
            <a:off x="6096000" y="595086"/>
            <a:ext cx="0" cy="5373914"/>
          </a:xfrm>
          <a:prstGeom prst="line">
            <a:avLst/>
          </a:prstGeom>
          <a:ln/>
        </p:spPr>
        <p:style>
          <a:lnRef idx="1">
            <a:schemeClr val="accent2"/>
          </a:lnRef>
          <a:fillRef idx="2">
            <a:schemeClr val="accent2"/>
          </a:fillRef>
          <a:effectRef idx="1">
            <a:schemeClr val="accent2"/>
          </a:effectRef>
          <a:fontRef idx="minor">
            <a:schemeClr val="dk1"/>
          </a:fontRef>
        </p:style>
      </p:cxnSp>
      <p:sp>
        <p:nvSpPr>
          <p:cNvPr id="5" name="Flowchart: Connector 4">
            <a:extLst>
              <a:ext uri="{FF2B5EF4-FFF2-40B4-BE49-F238E27FC236}">
                <a16:creationId xmlns:a16="http://schemas.microsoft.com/office/drawing/2014/main" id="{F6A70EE7-A4ED-4EDE-5096-9C720D913B09}"/>
              </a:ext>
            </a:extLst>
          </p:cNvPr>
          <p:cNvSpPr/>
          <p:nvPr/>
        </p:nvSpPr>
        <p:spPr>
          <a:xfrm>
            <a:off x="5613401" y="2485231"/>
            <a:ext cx="984252" cy="101600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dirty="0"/>
              <a:t>OR</a:t>
            </a:r>
          </a:p>
        </p:txBody>
      </p:sp>
    </p:spTree>
    <p:extLst>
      <p:ext uri="{BB962C8B-B14F-4D97-AF65-F5344CB8AC3E}">
        <p14:creationId xmlns:p14="http://schemas.microsoft.com/office/powerpoint/2010/main" val="311567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2A31AD-476E-ABCD-D6A2-BA9880FAA047}"/>
              </a:ext>
            </a:extLst>
          </p:cNvPr>
          <p:cNvSpPr>
            <a:spLocks noGrp="1"/>
          </p:cNvSpPr>
          <p:nvPr>
            <p:ph type="title"/>
          </p:nvPr>
        </p:nvSpPr>
        <p:spPr>
          <a:xfrm>
            <a:off x="1182914" y="93342"/>
            <a:ext cx="9499600" cy="1837349"/>
          </a:xfrm>
        </p:spPr>
        <p:txBody>
          <a:bodyPr>
            <a:normAutofit/>
          </a:bodyPr>
          <a:lstStyle/>
          <a:p>
            <a:pPr algn="ctr"/>
            <a:r>
              <a:rPr lang="en-IN" sz="3600" dirty="0">
                <a:solidFill>
                  <a:schemeClr val="tx2"/>
                </a:solidFill>
              </a:rPr>
              <a:t>Initiation of CIRP by OC (Section 8 and 9)</a:t>
            </a:r>
          </a:p>
        </p:txBody>
      </p:sp>
      <p:grpSp>
        <p:nvGrpSpPr>
          <p:cNvPr id="40" name="Group 28">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30" name="Freeform: Shape 29">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30">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F247F01-5FEB-9EEE-504C-321D6B7B7D92}"/>
              </a:ext>
            </a:extLst>
          </p:cNvPr>
          <p:cNvSpPr>
            <a:spLocks noGrp="1"/>
          </p:cNvSpPr>
          <p:nvPr>
            <p:ph idx="1"/>
          </p:nvPr>
        </p:nvSpPr>
        <p:spPr>
          <a:xfrm>
            <a:off x="1429657" y="1930691"/>
            <a:ext cx="8846457" cy="4179823"/>
          </a:xfrm>
        </p:spPr>
        <p:txBody>
          <a:bodyPr anchor="t">
            <a:normAutofit/>
          </a:bodyPr>
          <a:lstStyle/>
          <a:p>
            <a:pPr marL="0" indent="0">
              <a:buNone/>
            </a:pPr>
            <a:r>
              <a:rPr lang="en-IN" sz="2400" b="1" dirty="0">
                <a:solidFill>
                  <a:schemeClr val="tx2"/>
                </a:solidFill>
              </a:rPr>
              <a:t>Section 8 Insolvency Resolution by OC</a:t>
            </a:r>
          </a:p>
          <a:p>
            <a:pPr>
              <a:buFontTx/>
              <a:buChar char="-"/>
            </a:pPr>
            <a:r>
              <a:rPr lang="en-IN" sz="2400" dirty="0">
                <a:solidFill>
                  <a:schemeClr val="tx2"/>
                </a:solidFill>
              </a:rPr>
              <a:t>Default In payment of due by CD </a:t>
            </a:r>
            <a:r>
              <a:rPr lang="en-IN" sz="2400" dirty="0">
                <a:solidFill>
                  <a:schemeClr val="tx2"/>
                </a:solidFill>
                <a:sym typeface="Wingdings" panose="05000000000000000000" pitchFamily="2" charset="2"/>
              </a:rPr>
              <a:t>OC may deliver a demand notice of unpaid debt with copy of invoice (Form 4 and 5)</a:t>
            </a:r>
          </a:p>
          <a:p>
            <a:pPr>
              <a:buFontTx/>
              <a:buChar char="-"/>
            </a:pPr>
            <a:r>
              <a:rPr lang="en-IN" sz="2400" dirty="0">
                <a:solidFill>
                  <a:schemeClr val="tx2"/>
                </a:solidFill>
                <a:sym typeface="Wingdings" panose="05000000000000000000" pitchFamily="2" charset="2"/>
              </a:rPr>
              <a:t>CD shall, within 10 days of receipt of demand notice or copy of invoice bring to the notice of OC:</a:t>
            </a:r>
          </a:p>
          <a:p>
            <a:pPr lvl="2">
              <a:buFontTx/>
              <a:buChar char="-"/>
            </a:pPr>
            <a:r>
              <a:rPr lang="en-IN" sz="2400" dirty="0">
                <a:solidFill>
                  <a:schemeClr val="tx2"/>
                </a:solidFill>
                <a:sym typeface="Wingdings" panose="05000000000000000000" pitchFamily="2" charset="2"/>
              </a:rPr>
              <a:t>Existence of dispute</a:t>
            </a:r>
          </a:p>
          <a:p>
            <a:pPr lvl="2">
              <a:buFontTx/>
              <a:buChar char="-"/>
            </a:pPr>
            <a:r>
              <a:rPr lang="en-IN" sz="2400" dirty="0">
                <a:solidFill>
                  <a:schemeClr val="tx2"/>
                </a:solidFill>
                <a:sym typeface="Wingdings" panose="05000000000000000000" pitchFamily="2" charset="2"/>
              </a:rPr>
              <a:t>Repayment of unpaid operational debt</a:t>
            </a:r>
            <a:endParaRPr lang="en-IN" sz="2400" dirty="0">
              <a:solidFill>
                <a:schemeClr val="tx2"/>
              </a:solidFill>
            </a:endParaRPr>
          </a:p>
        </p:txBody>
      </p:sp>
      <p:grpSp>
        <p:nvGrpSpPr>
          <p:cNvPr id="35" name="Group 34">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36" name="Freeform: Shape 35">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280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150D2-089E-2086-63F5-E6C7F420ECEA}"/>
              </a:ext>
            </a:extLst>
          </p:cNvPr>
          <p:cNvSpPr>
            <a:spLocks noGrp="1"/>
          </p:cNvSpPr>
          <p:nvPr>
            <p:ph type="title"/>
          </p:nvPr>
        </p:nvSpPr>
        <p:spPr>
          <a:xfrm>
            <a:off x="348343" y="223312"/>
            <a:ext cx="10530114" cy="1837349"/>
          </a:xfrm>
        </p:spPr>
        <p:txBody>
          <a:bodyPr>
            <a:normAutofit/>
          </a:bodyPr>
          <a:lstStyle/>
          <a:p>
            <a:pPr algn="ctr"/>
            <a:r>
              <a:rPr lang="en-IN" sz="3600" dirty="0">
                <a:solidFill>
                  <a:schemeClr val="tx2"/>
                </a:solidFill>
              </a:rPr>
              <a:t>Section 9: Application of initiation of CIRP by OC</a:t>
            </a:r>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D7946D8-35EF-4E7C-4C8C-98860F8684A1}"/>
              </a:ext>
            </a:extLst>
          </p:cNvPr>
          <p:cNvSpPr>
            <a:spLocks noGrp="1"/>
          </p:cNvSpPr>
          <p:nvPr>
            <p:ph idx="1"/>
          </p:nvPr>
        </p:nvSpPr>
        <p:spPr>
          <a:xfrm>
            <a:off x="870857" y="1770587"/>
            <a:ext cx="9548531" cy="4543127"/>
          </a:xfrm>
        </p:spPr>
        <p:txBody>
          <a:bodyPr anchor="t">
            <a:normAutofit/>
          </a:bodyPr>
          <a:lstStyle/>
          <a:p>
            <a:pPr marL="0" indent="0">
              <a:lnSpc>
                <a:spcPct val="150000"/>
              </a:lnSpc>
              <a:buNone/>
            </a:pPr>
            <a:r>
              <a:rPr lang="en-US" sz="2000" dirty="0">
                <a:solidFill>
                  <a:schemeClr val="tx2"/>
                </a:solidFill>
              </a:rPr>
              <a:t>1) After the expiry of the period of ten days from the date of delivery of the notice or invoice demanding payment under sub-section (1) of section 8, if the operational creditor does not receive payment from the corporate debtor or notice of the dispute under subsection (2) of section 8, the operational creditor may file an application before the Adjudicating Authority for initiating a corporate insolvency resolution process.</a:t>
            </a:r>
          </a:p>
          <a:p>
            <a:pPr marL="0" indent="0">
              <a:lnSpc>
                <a:spcPct val="150000"/>
              </a:lnSpc>
              <a:buNone/>
            </a:pPr>
            <a:r>
              <a:rPr lang="en-US" sz="2000" dirty="0">
                <a:solidFill>
                  <a:schemeClr val="tx2"/>
                </a:solidFill>
              </a:rPr>
              <a:t>3) OC shall furnish certain documents </a:t>
            </a:r>
          </a:p>
          <a:p>
            <a:pPr marL="0" indent="0">
              <a:lnSpc>
                <a:spcPct val="150000"/>
              </a:lnSpc>
              <a:buNone/>
            </a:pPr>
            <a:r>
              <a:rPr lang="en-US" sz="2000" dirty="0">
                <a:solidFill>
                  <a:schemeClr val="tx2"/>
                </a:solidFill>
              </a:rPr>
              <a:t>5) AA shall, within 14 days of receipt of application by order either accept or reject the application.</a:t>
            </a:r>
            <a:endParaRPr lang="en-IN" sz="2000" dirty="0">
              <a:solidFill>
                <a:schemeClr val="tx2"/>
              </a:solidFill>
            </a:endParaRP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9984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2081B-AB47-F704-071C-C2054F2C8A24}"/>
              </a:ext>
            </a:extLst>
          </p:cNvPr>
          <p:cNvSpPr>
            <a:spLocks noGrp="1"/>
          </p:cNvSpPr>
          <p:nvPr>
            <p:ph type="title"/>
          </p:nvPr>
        </p:nvSpPr>
        <p:spPr>
          <a:xfrm>
            <a:off x="458013" y="82683"/>
            <a:ext cx="10947110" cy="1325880"/>
          </a:xfrm>
        </p:spPr>
        <p:txBody>
          <a:bodyPr anchor="b">
            <a:normAutofit/>
          </a:bodyPr>
          <a:lstStyle/>
          <a:p>
            <a:pPr algn="ctr"/>
            <a:r>
              <a:rPr lang="en-IN" sz="3600" dirty="0">
                <a:solidFill>
                  <a:schemeClr val="tx2"/>
                </a:solidFill>
              </a:rPr>
              <a:t>Section 10: Initiation of CIRP by Corporate Applicant</a:t>
            </a:r>
          </a:p>
        </p:txBody>
      </p:sp>
      <p:grpSp>
        <p:nvGrpSpPr>
          <p:cNvPr id="14" name="Group 13">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5" name="Freeform: Shape 14">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6C8F6BF-E0A6-ABEC-4C1E-B03A532CD11F}"/>
              </a:ext>
            </a:extLst>
          </p:cNvPr>
          <p:cNvSpPr>
            <a:spLocks noGrp="1"/>
          </p:cNvSpPr>
          <p:nvPr>
            <p:ph idx="1"/>
          </p:nvPr>
        </p:nvSpPr>
        <p:spPr>
          <a:xfrm>
            <a:off x="786877" y="918488"/>
            <a:ext cx="8850606" cy="5519058"/>
          </a:xfrm>
        </p:spPr>
        <p:txBody>
          <a:bodyPr anchor="ctr">
            <a:normAutofit/>
          </a:bodyPr>
          <a:lstStyle/>
          <a:p>
            <a:pPr marL="0" indent="0">
              <a:lnSpc>
                <a:spcPct val="150000"/>
              </a:lnSpc>
              <a:buNone/>
            </a:pPr>
            <a:r>
              <a:rPr lang="en-US" sz="2400" dirty="0">
                <a:solidFill>
                  <a:schemeClr val="tx2"/>
                </a:solidFill>
              </a:rPr>
              <a:t>1) Where a corporate debtor has committed a default, a corporate applicant thereof may file an application for initiating corporate insolvency resolution process with the Adjudicating Authority</a:t>
            </a:r>
          </a:p>
          <a:p>
            <a:pPr marL="0" indent="0">
              <a:lnSpc>
                <a:spcPct val="150000"/>
              </a:lnSpc>
              <a:buNone/>
            </a:pPr>
            <a:r>
              <a:rPr lang="en-US" sz="2400" dirty="0">
                <a:solidFill>
                  <a:schemeClr val="tx2"/>
                </a:solidFill>
              </a:rPr>
              <a:t>3) Certain documents to be submitted by the CA</a:t>
            </a:r>
          </a:p>
          <a:p>
            <a:pPr marL="0" indent="0">
              <a:lnSpc>
                <a:spcPct val="150000"/>
              </a:lnSpc>
              <a:buNone/>
            </a:pPr>
            <a:r>
              <a:rPr lang="en-US" sz="2400" dirty="0">
                <a:solidFill>
                  <a:schemeClr val="tx2"/>
                </a:solidFill>
              </a:rPr>
              <a:t>4) The AA shall, within period of 14 days of receipt of application either accept or reject the application</a:t>
            </a:r>
            <a:endParaRPr lang="en-IN" sz="2400" dirty="0">
              <a:solidFill>
                <a:schemeClr val="tx2"/>
              </a:solidFill>
            </a:endParaRPr>
          </a:p>
        </p:txBody>
      </p:sp>
      <p:grpSp>
        <p:nvGrpSpPr>
          <p:cNvPr id="20" name="Group 19">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1" name="Freeform: Shape 20">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Schedule Event Action">
            <a:extLst>
              <a:ext uri="{FF2B5EF4-FFF2-40B4-BE49-F238E27FC236}">
                <a16:creationId xmlns:a16="http://schemas.microsoft.com/office/drawing/2014/main" id="{DFA30E9F-847D-5CEB-6665-24C18411D9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94389" y="3718900"/>
            <a:ext cx="2132945" cy="2132945"/>
          </a:xfrm>
          <a:prstGeom prst="rect">
            <a:avLst/>
          </a:prstGeom>
        </p:spPr>
      </p:pic>
    </p:spTree>
    <p:extLst>
      <p:ext uri="{BB962C8B-B14F-4D97-AF65-F5344CB8AC3E}">
        <p14:creationId xmlns:p14="http://schemas.microsoft.com/office/powerpoint/2010/main" val="4133753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B62FAE-741C-50CC-1C0B-882F3EACC9E6}"/>
              </a:ext>
            </a:extLst>
          </p:cNvPr>
          <p:cNvSpPr>
            <a:spLocks noGrp="1"/>
          </p:cNvSpPr>
          <p:nvPr>
            <p:ph type="title"/>
          </p:nvPr>
        </p:nvSpPr>
        <p:spPr>
          <a:xfrm>
            <a:off x="449943" y="196073"/>
            <a:ext cx="8454571" cy="1454051"/>
          </a:xfrm>
        </p:spPr>
        <p:txBody>
          <a:bodyPr>
            <a:normAutofit/>
          </a:bodyPr>
          <a:lstStyle/>
          <a:p>
            <a:r>
              <a:rPr lang="en-IN" sz="3300" dirty="0">
                <a:solidFill>
                  <a:schemeClr val="tx2"/>
                </a:solidFill>
              </a:rPr>
              <a:t>Section 10 A: Suspension of initiation of CIRP</a:t>
            </a:r>
          </a:p>
        </p:txBody>
      </p:sp>
      <p:sp>
        <p:nvSpPr>
          <p:cNvPr id="3" name="Content Placeholder 2">
            <a:extLst>
              <a:ext uri="{FF2B5EF4-FFF2-40B4-BE49-F238E27FC236}">
                <a16:creationId xmlns:a16="http://schemas.microsoft.com/office/drawing/2014/main" id="{CD738508-8FFB-D668-5AB2-494AF2E29A5C}"/>
              </a:ext>
            </a:extLst>
          </p:cNvPr>
          <p:cNvSpPr>
            <a:spLocks noGrp="1"/>
          </p:cNvSpPr>
          <p:nvPr>
            <p:ph idx="1"/>
          </p:nvPr>
        </p:nvSpPr>
        <p:spPr>
          <a:xfrm>
            <a:off x="508000" y="1523999"/>
            <a:ext cx="7503886" cy="4997595"/>
          </a:xfrm>
        </p:spPr>
        <p:txBody>
          <a:bodyPr anchor="t">
            <a:normAutofit/>
          </a:bodyPr>
          <a:lstStyle/>
          <a:p>
            <a:pPr marL="0" indent="0">
              <a:lnSpc>
                <a:spcPct val="150000"/>
              </a:lnSpc>
              <a:buNone/>
            </a:pPr>
            <a:r>
              <a:rPr lang="en-US" sz="1800" dirty="0">
                <a:solidFill>
                  <a:schemeClr val="tx2"/>
                </a:solidFill>
              </a:rPr>
              <a:t>Notwithstanding anything contained in sections 7, 9 and 10, no application for initiation of corporate insolvency resolution process of a corporate debtor shall be filed, for any default </a:t>
            </a:r>
            <a:r>
              <a:rPr lang="en-US" sz="1800" b="1" dirty="0">
                <a:solidFill>
                  <a:schemeClr val="tx2"/>
                </a:solidFill>
              </a:rPr>
              <a:t>arising on or after 25th March, 2020 </a:t>
            </a:r>
            <a:r>
              <a:rPr lang="en-US" sz="1800" dirty="0">
                <a:solidFill>
                  <a:schemeClr val="tx2"/>
                </a:solidFill>
              </a:rPr>
              <a:t>for a period of six months or such further period, not exceeding one year from such date, as may be notified in this behalf:</a:t>
            </a:r>
          </a:p>
          <a:p>
            <a:pPr marL="0" indent="0">
              <a:lnSpc>
                <a:spcPct val="150000"/>
              </a:lnSpc>
              <a:buNone/>
            </a:pPr>
            <a:r>
              <a:rPr lang="en-US" sz="1800" dirty="0">
                <a:solidFill>
                  <a:schemeClr val="tx2"/>
                </a:solidFill>
              </a:rPr>
              <a:t>	Provided that </a:t>
            </a:r>
            <a:r>
              <a:rPr lang="en-US" sz="1800" b="1" dirty="0">
                <a:solidFill>
                  <a:schemeClr val="tx2"/>
                </a:solidFill>
              </a:rPr>
              <a:t>no application shall ever be filed for initiation of corporate insolvency resolution process of a corporate debtor for the said default occurring during the said period.</a:t>
            </a:r>
          </a:p>
          <a:p>
            <a:pPr marL="0" indent="0">
              <a:lnSpc>
                <a:spcPct val="150000"/>
              </a:lnSpc>
              <a:buNone/>
            </a:pPr>
            <a:r>
              <a:rPr lang="en-US" sz="1800" dirty="0">
                <a:solidFill>
                  <a:schemeClr val="tx2"/>
                </a:solidFill>
              </a:rPr>
              <a:t>	 Explanation. - For the removal of doubts, it is hereby clarified that the provisions of this section shall not apply to any default committed under the said sections before 25th March, 2020.]</a:t>
            </a:r>
            <a:endParaRPr lang="en-IN" sz="1800" dirty="0">
              <a:solidFill>
                <a:schemeClr val="tx2"/>
              </a:solidFill>
            </a:endParaRPr>
          </a:p>
        </p:txBody>
      </p:sp>
      <p:grpSp>
        <p:nvGrpSpPr>
          <p:cNvPr id="26" name="Group 2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7" name="Freeform: Shape 2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Phishing">
            <a:extLst>
              <a:ext uri="{FF2B5EF4-FFF2-40B4-BE49-F238E27FC236}">
                <a16:creationId xmlns:a16="http://schemas.microsoft.com/office/drawing/2014/main" id="{C4950E08-8155-EC29-966B-20DA0F21FA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1765" y="2525486"/>
            <a:ext cx="1948688" cy="1948688"/>
          </a:xfrm>
          <a:prstGeom prst="rect">
            <a:avLst/>
          </a:prstGeom>
        </p:spPr>
      </p:pic>
    </p:spTree>
    <p:extLst>
      <p:ext uri="{BB962C8B-B14F-4D97-AF65-F5344CB8AC3E}">
        <p14:creationId xmlns:p14="http://schemas.microsoft.com/office/powerpoint/2010/main" val="143499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Stock numbers on a digital display">
            <a:extLst>
              <a:ext uri="{FF2B5EF4-FFF2-40B4-BE49-F238E27FC236}">
                <a16:creationId xmlns:a16="http://schemas.microsoft.com/office/drawing/2014/main" id="{6AB3B0C0-9104-F96F-F866-1471BDC05FE8}"/>
              </a:ext>
            </a:extLst>
          </p:cNvPr>
          <p:cNvPicPr>
            <a:picLocks noChangeAspect="1"/>
          </p:cNvPicPr>
          <p:nvPr/>
        </p:nvPicPr>
        <p:blipFill rotWithShape="1">
          <a:blip r:embed="rId2"/>
          <a:srcRect l="38799" r="15247" b="-2"/>
          <a:stretch/>
        </p:blipFill>
        <p:spPr>
          <a:xfrm>
            <a:off x="-1" y="-2"/>
            <a:ext cx="5410198" cy="6858002"/>
          </a:xfrm>
          <a:prstGeom prst="rect">
            <a:avLst/>
          </a:prstGeom>
        </p:spPr>
      </p:pic>
      <p:sp useBgFill="1">
        <p:nvSpPr>
          <p:cNvPr id="30" name="Rectangle 2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4B385-4C8C-6D60-D43A-67E7A678D2A7}"/>
              </a:ext>
            </a:extLst>
          </p:cNvPr>
          <p:cNvSpPr>
            <a:spLocks noGrp="1"/>
          </p:cNvSpPr>
          <p:nvPr>
            <p:ph type="title"/>
          </p:nvPr>
        </p:nvSpPr>
        <p:spPr>
          <a:xfrm>
            <a:off x="6115317" y="405685"/>
            <a:ext cx="5464968" cy="1559301"/>
          </a:xfrm>
        </p:spPr>
        <p:txBody>
          <a:bodyPr>
            <a:normAutofit/>
          </a:bodyPr>
          <a:lstStyle/>
          <a:p>
            <a:r>
              <a:rPr lang="en-IN" sz="4000"/>
              <a:t> Examples</a:t>
            </a:r>
          </a:p>
        </p:txBody>
      </p:sp>
      <p:sp>
        <p:nvSpPr>
          <p:cNvPr id="3" name="Content Placeholder 2">
            <a:extLst>
              <a:ext uri="{FF2B5EF4-FFF2-40B4-BE49-F238E27FC236}">
                <a16:creationId xmlns:a16="http://schemas.microsoft.com/office/drawing/2014/main" id="{3CAB890F-ACB5-5C59-4C38-D4DE3F619C12}"/>
              </a:ext>
            </a:extLst>
          </p:cNvPr>
          <p:cNvSpPr>
            <a:spLocks noGrp="1"/>
          </p:cNvSpPr>
          <p:nvPr>
            <p:ph idx="1"/>
          </p:nvPr>
        </p:nvSpPr>
        <p:spPr>
          <a:xfrm>
            <a:off x="6115317" y="2743200"/>
            <a:ext cx="5247340" cy="3496878"/>
          </a:xfrm>
        </p:spPr>
        <p:txBody>
          <a:bodyPr anchor="ctr">
            <a:normAutofit/>
          </a:bodyPr>
          <a:lstStyle/>
          <a:p>
            <a:r>
              <a:rPr lang="en-IN" sz="1400"/>
              <a:t>Increasing production Cost </a:t>
            </a:r>
          </a:p>
          <a:p>
            <a:r>
              <a:rPr lang="en-US" sz="1400"/>
              <a:t>High interest cost</a:t>
            </a:r>
          </a:p>
          <a:p>
            <a:r>
              <a:rPr lang="en-US" sz="1400"/>
              <a:t>Nonpayment of EMI</a:t>
            </a:r>
          </a:p>
          <a:p>
            <a:r>
              <a:rPr lang="en-US" sz="1400"/>
              <a:t>Bad management structure </a:t>
            </a:r>
          </a:p>
          <a:p>
            <a:r>
              <a:rPr lang="en-US" sz="1400"/>
              <a:t>High Labour cost</a:t>
            </a:r>
          </a:p>
          <a:p>
            <a:r>
              <a:rPr lang="en-US" sz="1400"/>
              <a:t>Lack of Working Capital (Give </a:t>
            </a:r>
            <a:r>
              <a:rPr lang="en-IN" sz="1400"/>
              <a:t>Go First, </a:t>
            </a:r>
            <a:r>
              <a:rPr lang="en-US" sz="1400"/>
              <a:t>King Fisher, Jet Airways Example)</a:t>
            </a:r>
            <a:r>
              <a:rPr lang="en-IN" sz="1400"/>
              <a:t> Real Estate Developer</a:t>
            </a:r>
          </a:p>
          <a:p>
            <a:r>
              <a:rPr lang="en-IN" sz="1400"/>
              <a:t>You pay one creditor, you default another. Negative Cash Flow.</a:t>
            </a:r>
            <a:endParaRPr lang="en-US" sz="1400"/>
          </a:p>
          <a:p>
            <a:r>
              <a:rPr lang="en-US" sz="1400"/>
              <a:t>Diversion of Funds</a:t>
            </a:r>
          </a:p>
          <a:p>
            <a:r>
              <a:rPr lang="en-US" sz="1400"/>
              <a:t>Imbalance between Account Payable and Account Receivable</a:t>
            </a:r>
          </a:p>
          <a:p>
            <a:endParaRPr lang="en-IN" sz="1400"/>
          </a:p>
          <a:p>
            <a:endParaRPr lang="en-IN" sz="1400"/>
          </a:p>
        </p:txBody>
      </p:sp>
    </p:spTree>
    <p:extLst>
      <p:ext uri="{BB962C8B-B14F-4D97-AF65-F5344CB8AC3E}">
        <p14:creationId xmlns:p14="http://schemas.microsoft.com/office/powerpoint/2010/main" val="398806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Computer script on a screen">
            <a:extLst>
              <a:ext uri="{FF2B5EF4-FFF2-40B4-BE49-F238E27FC236}">
                <a16:creationId xmlns:a16="http://schemas.microsoft.com/office/drawing/2014/main" id="{26A5881D-E6D6-AFD4-E95A-2E9A9CC5E74D}"/>
              </a:ext>
            </a:extLst>
          </p:cNvPr>
          <p:cNvPicPr>
            <a:picLocks noChangeAspect="1"/>
          </p:cNvPicPr>
          <p:nvPr/>
        </p:nvPicPr>
        <p:blipFill rotWithShape="1">
          <a:blip r:embed="rId2">
            <a:alphaModFix amt="50000"/>
          </a:blip>
          <a:srcRect t="5981" b="9750"/>
          <a:stretch/>
        </p:blipFill>
        <p:spPr>
          <a:xfrm>
            <a:off x="20" y="1"/>
            <a:ext cx="12191980" cy="6857999"/>
          </a:xfrm>
          <a:prstGeom prst="rect">
            <a:avLst/>
          </a:prstGeom>
        </p:spPr>
      </p:pic>
      <p:sp>
        <p:nvSpPr>
          <p:cNvPr id="2" name="Title 1">
            <a:extLst>
              <a:ext uri="{FF2B5EF4-FFF2-40B4-BE49-F238E27FC236}">
                <a16:creationId xmlns:a16="http://schemas.microsoft.com/office/drawing/2014/main" id="{DEC3E000-0726-BBC3-D164-7541340A693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Why was the code enacted?</a:t>
            </a:r>
          </a:p>
        </p:txBody>
      </p:sp>
    </p:spTree>
    <p:extLst>
      <p:ext uri="{BB962C8B-B14F-4D97-AF65-F5344CB8AC3E}">
        <p14:creationId xmlns:p14="http://schemas.microsoft.com/office/powerpoint/2010/main" val="9348292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Plant growing in a concrete crack">
            <a:extLst>
              <a:ext uri="{FF2B5EF4-FFF2-40B4-BE49-F238E27FC236}">
                <a16:creationId xmlns:a16="http://schemas.microsoft.com/office/drawing/2014/main" id="{B8324F66-30AB-7337-4AA7-651225DC22CB}"/>
              </a:ext>
            </a:extLst>
          </p:cNvPr>
          <p:cNvPicPr>
            <a:picLocks noChangeAspect="1"/>
          </p:cNvPicPr>
          <p:nvPr/>
        </p:nvPicPr>
        <p:blipFill rotWithShape="1">
          <a:blip r:embed="rId2"/>
          <a:srcRect l="14354" r="32987" b="-2"/>
          <a:stretch/>
        </p:blipFill>
        <p:spPr>
          <a:xfrm>
            <a:off x="-1" y="-2"/>
            <a:ext cx="5410198" cy="6858002"/>
          </a:xfrm>
          <a:prstGeom prst="rect">
            <a:avLst/>
          </a:prstGeom>
        </p:spPr>
      </p:pic>
      <p:sp useBgFill="1">
        <p:nvSpPr>
          <p:cNvPr id="30" name="Rectangle 2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A3A8B-E5C6-8035-AD77-BB1AFB6350FA}"/>
              </a:ext>
            </a:extLst>
          </p:cNvPr>
          <p:cNvSpPr>
            <a:spLocks noGrp="1"/>
          </p:cNvSpPr>
          <p:nvPr>
            <p:ph type="title"/>
          </p:nvPr>
        </p:nvSpPr>
        <p:spPr>
          <a:xfrm>
            <a:off x="6115317" y="405685"/>
            <a:ext cx="5464968" cy="1559301"/>
          </a:xfrm>
        </p:spPr>
        <p:txBody>
          <a:bodyPr>
            <a:normAutofit/>
          </a:bodyPr>
          <a:lstStyle/>
          <a:p>
            <a:r>
              <a:rPr lang="en-IN" sz="4000">
                <a:latin typeface="Times New Roman" panose="02020603050405020304" pitchFamily="18" charset="0"/>
                <a:cs typeface="Times New Roman" panose="02020603050405020304" pitchFamily="18" charset="0"/>
              </a:rPr>
              <a:t>Architecture of Code</a:t>
            </a:r>
          </a:p>
        </p:txBody>
      </p:sp>
      <p:sp>
        <p:nvSpPr>
          <p:cNvPr id="3" name="Content Placeholder 2">
            <a:extLst>
              <a:ext uri="{FF2B5EF4-FFF2-40B4-BE49-F238E27FC236}">
                <a16:creationId xmlns:a16="http://schemas.microsoft.com/office/drawing/2014/main" id="{7C851C41-C01B-B435-7F35-961D08B333DB}"/>
              </a:ext>
            </a:extLst>
          </p:cNvPr>
          <p:cNvSpPr>
            <a:spLocks noGrp="1"/>
          </p:cNvSpPr>
          <p:nvPr>
            <p:ph idx="1"/>
          </p:nvPr>
        </p:nvSpPr>
        <p:spPr>
          <a:xfrm>
            <a:off x="6115317" y="2743200"/>
            <a:ext cx="5247340" cy="3496878"/>
          </a:xfrm>
        </p:spPr>
        <p:txBody>
          <a:bodyPr anchor="ctr">
            <a:normAutofit lnSpcReduction="10000"/>
          </a:bodyPr>
          <a:lstStyle/>
          <a:p>
            <a:pPr marL="1371600" lvl="2" indent="-457200">
              <a:buFont typeface="+mj-lt"/>
              <a:buAutoNum type="arabicPeriod"/>
            </a:pPr>
            <a:r>
              <a:rPr lang="en-IN" sz="1600">
                <a:latin typeface="Times New Roman" panose="02020603050405020304" pitchFamily="18" charset="0"/>
                <a:cs typeface="Times New Roman" panose="02020603050405020304" pitchFamily="18" charset="0"/>
                <a:sym typeface="Wingdings" panose="05000000000000000000" pitchFamily="2" charset="2"/>
              </a:rPr>
              <a:t>SICA 1985 was not effective in resolution of stress asset because it was time consuming &amp; not modernised from time to time.</a:t>
            </a:r>
          </a:p>
          <a:p>
            <a:pPr marL="1371600" lvl="2" indent="-457200">
              <a:buFont typeface="+mj-lt"/>
              <a:buAutoNum type="arabicPeriod"/>
            </a:pPr>
            <a:r>
              <a:rPr lang="en-IN" sz="1600">
                <a:latin typeface="Times New Roman" panose="02020603050405020304" pitchFamily="18" charset="0"/>
                <a:cs typeface="Times New Roman" panose="02020603050405020304" pitchFamily="18" charset="0"/>
                <a:sym typeface="Wingdings" panose="05000000000000000000" pitchFamily="2" charset="2"/>
              </a:rPr>
              <a:t>CD had to go through multiple laws.</a:t>
            </a:r>
          </a:p>
          <a:p>
            <a:pPr marL="1371600" lvl="2" indent="-457200">
              <a:buFont typeface="+mj-lt"/>
              <a:buAutoNum type="arabicPeriod"/>
            </a:pPr>
            <a:r>
              <a:rPr lang="en-IN" sz="1600">
                <a:latin typeface="Times New Roman" panose="02020603050405020304" pitchFamily="18" charset="0"/>
                <a:cs typeface="Times New Roman" panose="02020603050405020304" pitchFamily="18" charset="0"/>
                <a:sym typeface="Wingdings" panose="05000000000000000000" pitchFamily="2" charset="2"/>
              </a:rPr>
              <a:t>To build Entrepreneurs</a:t>
            </a:r>
          </a:p>
          <a:p>
            <a:pPr marL="1371600" lvl="2" indent="-457200">
              <a:buFont typeface="+mj-lt"/>
              <a:buAutoNum type="arabicPeriod"/>
            </a:pPr>
            <a:r>
              <a:rPr lang="en-IN" sz="1600">
                <a:latin typeface="Times New Roman" panose="02020603050405020304" pitchFamily="18" charset="0"/>
                <a:cs typeface="Times New Roman" panose="02020603050405020304" pitchFamily="18" charset="0"/>
                <a:sym typeface="Wingdings" panose="05000000000000000000" pitchFamily="2" charset="2"/>
              </a:rPr>
              <a:t>Build professional business environment</a:t>
            </a:r>
          </a:p>
          <a:p>
            <a:pPr marL="1371600" lvl="2" indent="-457200">
              <a:buFont typeface="+mj-lt"/>
              <a:buAutoNum type="arabicPeriod"/>
            </a:pPr>
            <a:r>
              <a:rPr lang="en-IN" sz="1600">
                <a:latin typeface="Times New Roman" panose="02020603050405020304" pitchFamily="18" charset="0"/>
                <a:cs typeface="Times New Roman" panose="02020603050405020304" pitchFamily="18" charset="0"/>
                <a:sym typeface="Wingdings" panose="05000000000000000000" pitchFamily="2" charset="2"/>
              </a:rPr>
              <a:t>To remove ineffective Promoter/Directors &amp; bring new ones</a:t>
            </a:r>
          </a:p>
          <a:p>
            <a:pPr marL="1371600" lvl="2" indent="-457200">
              <a:buFont typeface="+mj-lt"/>
              <a:buAutoNum type="arabicPeriod"/>
            </a:pPr>
            <a:r>
              <a:rPr lang="en-IN" sz="1600">
                <a:latin typeface="Times New Roman" panose="02020603050405020304" pitchFamily="18" charset="0"/>
                <a:cs typeface="Times New Roman" panose="02020603050405020304" pitchFamily="18" charset="0"/>
                <a:sym typeface="Wingdings" panose="05000000000000000000" pitchFamily="2" charset="2"/>
              </a:rPr>
              <a:t>CODE includes all laws which can resolve a CD.</a:t>
            </a:r>
          </a:p>
          <a:p>
            <a:pPr marL="1371600" lvl="2" indent="-457200">
              <a:buFont typeface="+mj-lt"/>
              <a:buAutoNum type="arabicPeriod"/>
            </a:pPr>
            <a:endParaRPr lang="en-IN" sz="1600">
              <a:latin typeface="Times New Roman" panose="02020603050405020304" pitchFamily="18" charset="0"/>
              <a:cs typeface="Times New Roman" panose="02020603050405020304" pitchFamily="18" charset="0"/>
              <a:sym typeface="Wingdings" panose="05000000000000000000" pitchFamily="2" charset="2"/>
            </a:endParaRPr>
          </a:p>
          <a:p>
            <a:pPr marL="914400" lvl="2" indent="0">
              <a:buNone/>
            </a:pPr>
            <a:endParaRPr lang="en-IN" sz="1600">
              <a:latin typeface="Times New Roman" panose="02020603050405020304" pitchFamily="18" charset="0"/>
              <a:cs typeface="Times New Roman" panose="02020603050405020304" pitchFamily="18" charset="0"/>
              <a:sym typeface="Wingdings" panose="05000000000000000000" pitchFamily="2" charset="2"/>
            </a:endParaRPr>
          </a:p>
          <a:p>
            <a:pPr marL="914400" lvl="2" indent="0">
              <a:buNone/>
            </a:pPr>
            <a:endParaRPr lang="en-IN" sz="1600">
              <a:latin typeface="Times New Roman" panose="02020603050405020304" pitchFamily="18" charset="0"/>
              <a:cs typeface="Times New Roman" panose="02020603050405020304" pitchFamily="18" charset="0"/>
              <a:sym typeface="Wingdings" panose="05000000000000000000" pitchFamily="2" charset="2"/>
            </a:endParaRPr>
          </a:p>
          <a:p>
            <a:pPr marL="914400" lvl="2" indent="0">
              <a:buNone/>
            </a:pPr>
            <a:r>
              <a:rPr lang="en-IN" sz="1600">
                <a:latin typeface="Times New Roman" panose="02020603050405020304" pitchFamily="18" charset="0"/>
                <a:cs typeface="Times New Roman" panose="02020603050405020304" pitchFamily="18" charset="0"/>
                <a:sym typeface="Wingdings" panose="05000000000000000000" pitchFamily="2" charset="2"/>
              </a:rPr>
              <a:t>	</a:t>
            </a:r>
          </a:p>
        </p:txBody>
      </p:sp>
    </p:spTree>
    <p:extLst>
      <p:ext uri="{BB962C8B-B14F-4D97-AF65-F5344CB8AC3E}">
        <p14:creationId xmlns:p14="http://schemas.microsoft.com/office/powerpoint/2010/main" val="406321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6" name="Freeform: Shape 15">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44F0D-3B15-99B4-6F57-A286A939BEAA}"/>
              </a:ext>
            </a:extLst>
          </p:cNvPr>
          <p:cNvSpPr>
            <a:spLocks noGrp="1"/>
          </p:cNvSpPr>
          <p:nvPr>
            <p:ph type="title"/>
          </p:nvPr>
        </p:nvSpPr>
        <p:spPr>
          <a:xfrm>
            <a:off x="814018" y="643467"/>
            <a:ext cx="4889201" cy="697517"/>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defTabSz="896112"/>
            <a:r>
              <a:rPr lang="en-IN" sz="1960" kern="1200">
                <a:solidFill>
                  <a:schemeClr val="lt1"/>
                </a:solidFill>
                <a:latin typeface="Times New Roman" panose="02020603050405020304" pitchFamily="18" charset="0"/>
                <a:ea typeface="+mn-ea"/>
                <a:cs typeface="Times New Roman" panose="02020603050405020304" pitchFamily="18" charset="0"/>
              </a:rPr>
              <a:t>Before Enactment</a:t>
            </a:r>
            <a:endParaRPr lang="en-IN" sz="20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31D6B2-15C1-3A43-AC23-E0947F11344D}"/>
              </a:ext>
            </a:extLst>
          </p:cNvPr>
          <p:cNvSpPr>
            <a:spLocks noGrp="1"/>
          </p:cNvSpPr>
          <p:nvPr>
            <p:ph idx="1"/>
          </p:nvPr>
        </p:nvSpPr>
        <p:spPr>
          <a:xfrm>
            <a:off x="891078" y="1750733"/>
            <a:ext cx="4508984" cy="4205785"/>
          </a:xfrm>
        </p:spPr>
        <p:txBody>
          <a:bodyPr>
            <a:normAutofit/>
          </a:bodyPr>
          <a:lstStyle/>
          <a:p>
            <a:pPr marL="0" indent="0" defTabSz="896112">
              <a:lnSpc>
                <a:spcPct val="150000"/>
              </a:lnSpc>
              <a:spcBef>
                <a:spcPts val="980"/>
              </a:spcBef>
              <a:buNone/>
            </a:pPr>
            <a:r>
              <a:rPr lang="en-IN" sz="1960" kern="1200">
                <a:solidFill>
                  <a:schemeClr val="tx1"/>
                </a:solidFill>
                <a:latin typeface="+mj-lt"/>
                <a:ea typeface="+mn-ea"/>
                <a:cs typeface="Times New Roman" panose="02020603050405020304" pitchFamily="18" charset="0"/>
              </a:rPr>
              <a:t>Issues:</a:t>
            </a:r>
          </a:p>
          <a:p>
            <a:pPr marL="0" indent="0" defTabSz="896112">
              <a:lnSpc>
                <a:spcPct val="150000"/>
              </a:lnSpc>
              <a:spcBef>
                <a:spcPts val="980"/>
              </a:spcBef>
              <a:buNone/>
            </a:pPr>
            <a:r>
              <a:rPr lang="en-IN" sz="1960" kern="1200">
                <a:solidFill>
                  <a:schemeClr val="tx1"/>
                </a:solidFill>
                <a:latin typeface="+mj-lt"/>
                <a:ea typeface="+mn-ea"/>
                <a:cs typeface="Times New Roman" panose="02020603050405020304" pitchFamily="18" charset="0"/>
              </a:rPr>
              <a:t>SICA Not </a:t>
            </a:r>
            <a:r>
              <a:rPr lang="en-US" sz="1960" kern="1200">
                <a:solidFill>
                  <a:schemeClr val="tx1"/>
                </a:solidFill>
                <a:latin typeface="+mj-lt"/>
                <a:ea typeface="+mn-ea"/>
                <a:cs typeface="Times New Roman" panose="02020603050405020304" pitchFamily="18" charset="0"/>
              </a:rPr>
              <a:t>effective &amp; Multiplicity of laws</a:t>
            </a:r>
            <a:endParaRPr lang="en-IN" sz="2000">
              <a:latin typeface="+mj-lt"/>
              <a:cs typeface="Times New Roman" panose="02020603050405020304" pitchFamily="18" charset="0"/>
            </a:endParaRPr>
          </a:p>
        </p:txBody>
      </p:sp>
      <p:sp>
        <p:nvSpPr>
          <p:cNvPr id="6" name="TextBox 5">
            <a:extLst>
              <a:ext uri="{FF2B5EF4-FFF2-40B4-BE49-F238E27FC236}">
                <a16:creationId xmlns:a16="http://schemas.microsoft.com/office/drawing/2014/main" id="{897BDDEB-064D-AEC3-A6B7-9196A4D7CF95}"/>
              </a:ext>
            </a:extLst>
          </p:cNvPr>
          <p:cNvSpPr txBox="1"/>
          <p:nvPr/>
        </p:nvSpPr>
        <p:spPr>
          <a:xfrm>
            <a:off x="6488780" y="1750734"/>
            <a:ext cx="4889201" cy="4656724"/>
          </a:xfrm>
          <a:prstGeom prst="rect">
            <a:avLst/>
          </a:prstGeom>
          <a:noFill/>
        </p:spPr>
        <p:txBody>
          <a:bodyPr wrap="square" rtlCol="0">
            <a:spAutoFit/>
          </a:bodyPr>
          <a:lstStyle/>
          <a:p>
            <a:pPr algn="just" defTabSz="896112">
              <a:lnSpc>
                <a:spcPct val="150000"/>
              </a:lnSpc>
              <a:spcAft>
                <a:spcPts val="600"/>
              </a:spcAft>
            </a:pPr>
            <a:r>
              <a:rPr lang="en-IN" sz="1960" kern="1200">
                <a:solidFill>
                  <a:schemeClr val="tx1"/>
                </a:solidFill>
                <a:latin typeface="+mj-lt"/>
                <a:ea typeface="+mn-ea"/>
                <a:cs typeface="Times New Roman" panose="02020603050405020304" pitchFamily="18" charset="0"/>
              </a:rPr>
              <a:t>Now under one law that is the IBC Code, we have solution for:</a:t>
            </a:r>
          </a:p>
          <a:p>
            <a:pPr marL="448056" indent="-448056" algn="just" defTabSz="896112">
              <a:lnSpc>
                <a:spcPct val="150000"/>
              </a:lnSpc>
              <a:spcAft>
                <a:spcPts val="600"/>
              </a:spcAft>
              <a:buAutoNum type="arabicPeriod"/>
            </a:pPr>
            <a:r>
              <a:rPr lang="en-IN" sz="1960" kern="1200">
                <a:solidFill>
                  <a:schemeClr val="tx1"/>
                </a:solidFill>
                <a:latin typeface="+mj-lt"/>
                <a:ea typeface="+mn-ea"/>
                <a:cs typeface="Times New Roman" panose="02020603050405020304" pitchFamily="18" charset="0"/>
              </a:rPr>
              <a:t>CIRP</a:t>
            </a:r>
          </a:p>
          <a:p>
            <a:pPr marL="448056" indent="-448056" algn="just" defTabSz="896112">
              <a:lnSpc>
                <a:spcPct val="150000"/>
              </a:lnSpc>
              <a:spcAft>
                <a:spcPts val="600"/>
              </a:spcAft>
              <a:buAutoNum type="arabicPeriod"/>
            </a:pPr>
            <a:r>
              <a:rPr lang="en-IN" sz="1960" kern="1200">
                <a:solidFill>
                  <a:schemeClr val="tx1"/>
                </a:solidFill>
                <a:latin typeface="+mj-lt"/>
                <a:ea typeface="+mn-ea"/>
                <a:cs typeface="Times New Roman" panose="02020603050405020304" pitchFamily="18" charset="0"/>
              </a:rPr>
              <a:t>Liquidation</a:t>
            </a:r>
          </a:p>
          <a:p>
            <a:pPr marL="448056" indent="-448056" algn="just" defTabSz="896112">
              <a:lnSpc>
                <a:spcPct val="150000"/>
              </a:lnSpc>
              <a:spcAft>
                <a:spcPts val="600"/>
              </a:spcAft>
              <a:buAutoNum type="arabicPeriod"/>
            </a:pPr>
            <a:r>
              <a:rPr lang="en-IN" sz="1960" kern="1200">
                <a:solidFill>
                  <a:schemeClr val="tx1"/>
                </a:solidFill>
                <a:latin typeface="+mj-lt"/>
                <a:ea typeface="+mn-ea"/>
                <a:cs typeface="Times New Roman" panose="02020603050405020304" pitchFamily="18" charset="0"/>
              </a:rPr>
              <a:t>Personal Insolvency </a:t>
            </a:r>
          </a:p>
          <a:p>
            <a:pPr marL="448056" indent="-448056" algn="just" defTabSz="896112">
              <a:lnSpc>
                <a:spcPct val="150000"/>
              </a:lnSpc>
              <a:spcAft>
                <a:spcPts val="600"/>
              </a:spcAft>
              <a:buAutoNum type="arabicPeriod"/>
            </a:pPr>
            <a:r>
              <a:rPr lang="en-IN" sz="1960" kern="1200">
                <a:solidFill>
                  <a:schemeClr val="tx1"/>
                </a:solidFill>
                <a:latin typeface="+mj-lt"/>
                <a:ea typeface="+mn-ea"/>
                <a:cs typeface="Times New Roman" panose="02020603050405020304" pitchFamily="18" charset="0"/>
              </a:rPr>
              <a:t>Partnership Resolution</a:t>
            </a:r>
          </a:p>
          <a:p>
            <a:pPr marL="448056" indent="-448056" algn="just" defTabSz="896112">
              <a:lnSpc>
                <a:spcPct val="150000"/>
              </a:lnSpc>
              <a:spcAft>
                <a:spcPts val="600"/>
              </a:spcAft>
              <a:buAutoNum type="arabicPeriod"/>
            </a:pPr>
            <a:r>
              <a:rPr lang="en-IN" sz="1960" kern="1200">
                <a:solidFill>
                  <a:schemeClr val="tx1"/>
                </a:solidFill>
                <a:latin typeface="+mj-lt"/>
                <a:ea typeface="+mn-ea"/>
                <a:cs typeface="Times New Roman" panose="02020603050405020304" pitchFamily="18" charset="0"/>
              </a:rPr>
              <a:t>LLP Resolution</a:t>
            </a:r>
          </a:p>
          <a:p>
            <a:pPr marL="448056" indent="-448056" algn="just" defTabSz="896112">
              <a:lnSpc>
                <a:spcPct val="150000"/>
              </a:lnSpc>
              <a:spcAft>
                <a:spcPts val="600"/>
              </a:spcAft>
              <a:buAutoNum type="arabicPeriod"/>
            </a:pPr>
            <a:r>
              <a:rPr lang="en-IN" sz="1960" kern="1200">
                <a:solidFill>
                  <a:schemeClr val="tx1"/>
                </a:solidFill>
                <a:latin typeface="+mj-lt"/>
                <a:ea typeface="+mn-ea"/>
                <a:cs typeface="Times New Roman" panose="02020603050405020304" pitchFamily="18" charset="0"/>
              </a:rPr>
              <a:t>Personal Guarantee</a:t>
            </a:r>
          </a:p>
          <a:p>
            <a:pPr marL="457200" indent="-457200" algn="just">
              <a:lnSpc>
                <a:spcPct val="150000"/>
              </a:lnSpc>
              <a:spcAft>
                <a:spcPts val="600"/>
              </a:spcAft>
              <a:buAutoNum type="arabicPeriod"/>
            </a:pPr>
            <a:endParaRPr lang="en-IN" sz="2000">
              <a:latin typeface="+mj-lt"/>
              <a:cs typeface="Times New Roman" panose="02020603050405020304" pitchFamily="18" charset="0"/>
            </a:endParaRPr>
          </a:p>
        </p:txBody>
      </p:sp>
      <p:sp>
        <p:nvSpPr>
          <p:cNvPr id="7" name="TextBox 6">
            <a:extLst>
              <a:ext uri="{FF2B5EF4-FFF2-40B4-BE49-F238E27FC236}">
                <a16:creationId xmlns:a16="http://schemas.microsoft.com/office/drawing/2014/main" id="{2BFAB351-4D64-7471-0103-ED8B570045AC}"/>
              </a:ext>
            </a:extLst>
          </p:cNvPr>
          <p:cNvSpPr txBox="1"/>
          <p:nvPr/>
        </p:nvSpPr>
        <p:spPr>
          <a:xfrm>
            <a:off x="814018" y="5820283"/>
            <a:ext cx="10563963" cy="394249"/>
          </a:xfrm>
          <a:prstGeom prst="rect">
            <a:avLst/>
          </a:prstGeom>
          <a:solidFill>
            <a:schemeClr val="accent5">
              <a:lumMod val="20000"/>
              <a:lumOff val="8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defTabSz="896112">
              <a:spcAft>
                <a:spcPts val="600"/>
              </a:spcAft>
            </a:pPr>
            <a:r>
              <a:rPr lang="en-IN" sz="1960" kern="1200">
                <a:solidFill>
                  <a:schemeClr val="dk1"/>
                </a:solidFill>
                <a:latin typeface="Times New Roman" panose="02020603050405020304" pitchFamily="18" charset="0"/>
                <a:ea typeface="+mn-ea"/>
                <a:cs typeface="Times New Roman" panose="02020603050405020304" pitchFamily="18" charset="0"/>
              </a:rPr>
              <a:t>Reform by (COC) stakeholders, of stakeholders and for stakeholders</a:t>
            </a:r>
            <a:endParaRPr lang="en-IN" sz="200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C5F493DF-285E-7489-8089-8CD6D4C92953}"/>
              </a:ext>
            </a:extLst>
          </p:cNvPr>
          <p:cNvSpPr txBox="1">
            <a:spLocks/>
          </p:cNvSpPr>
          <p:nvPr/>
        </p:nvSpPr>
        <p:spPr>
          <a:xfrm>
            <a:off x="6488780" y="643467"/>
            <a:ext cx="4889201" cy="697517"/>
          </a:xfrm>
          <a:prstGeom prst="rect">
            <a:avLst/>
          </a:prstGeom>
          <a:solidFill>
            <a:schemeClr val="accent6">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96112">
              <a:spcAft>
                <a:spcPts val="600"/>
              </a:spcAft>
            </a:pPr>
            <a:r>
              <a:rPr lang="en-IN" sz="1960" kern="1200">
                <a:solidFill>
                  <a:schemeClr val="lt1"/>
                </a:solidFill>
                <a:latin typeface="Times New Roman" panose="02020603050405020304" pitchFamily="18" charset="0"/>
                <a:ea typeface="+mn-ea"/>
                <a:cs typeface="Times New Roman" panose="02020603050405020304" pitchFamily="18" charset="0"/>
              </a:rPr>
              <a:t>Post Enactment</a:t>
            </a:r>
            <a:endParaRPr lang="en-IN"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141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5DF39-E321-0D2D-9BE7-D02CB72823C2}"/>
              </a:ext>
            </a:extLst>
          </p:cNvPr>
          <p:cNvSpPr>
            <a:spLocks noGrp="1"/>
          </p:cNvSpPr>
          <p:nvPr>
            <p:ph type="title"/>
          </p:nvPr>
        </p:nvSpPr>
        <p:spPr>
          <a:xfrm>
            <a:off x="6094105" y="802955"/>
            <a:ext cx="4977976" cy="1454051"/>
          </a:xfrm>
        </p:spPr>
        <p:txBody>
          <a:bodyPr>
            <a:normAutofit/>
          </a:bodyPr>
          <a:lstStyle/>
          <a:p>
            <a:r>
              <a:rPr lang="en-IN" sz="3600" dirty="0">
                <a:solidFill>
                  <a:schemeClr val="tx2"/>
                </a:solidFill>
              </a:rPr>
              <a:t>How to Build Economy</a:t>
            </a:r>
            <a:endParaRPr lang="en-IN" sz="3600">
              <a:solidFill>
                <a:schemeClr val="tx2"/>
              </a:solidFill>
            </a:endParaRPr>
          </a:p>
        </p:txBody>
      </p:sp>
      <p:pic>
        <p:nvPicPr>
          <p:cNvPr id="45" name="Graphic 44" descr="Rupee">
            <a:extLst>
              <a:ext uri="{FF2B5EF4-FFF2-40B4-BE49-F238E27FC236}">
                <a16:creationId xmlns:a16="http://schemas.microsoft.com/office/drawing/2014/main" id="{DE713306-2813-84C9-26B9-A14173B628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1EA95065-A784-A616-10BC-05C447F9D71B}"/>
              </a:ext>
            </a:extLst>
          </p:cNvPr>
          <p:cNvSpPr>
            <a:spLocks noGrp="1"/>
          </p:cNvSpPr>
          <p:nvPr>
            <p:ph idx="1"/>
          </p:nvPr>
        </p:nvSpPr>
        <p:spPr>
          <a:xfrm>
            <a:off x="6090574" y="2421682"/>
            <a:ext cx="4977578" cy="3639289"/>
          </a:xfrm>
        </p:spPr>
        <p:txBody>
          <a:bodyPr anchor="ctr">
            <a:normAutofit/>
          </a:bodyPr>
          <a:lstStyle/>
          <a:p>
            <a:r>
              <a:rPr lang="en-US" sz="1800">
                <a:solidFill>
                  <a:schemeClr val="tx2"/>
                </a:solidFill>
              </a:rPr>
              <a:t>Solve the Insolvent </a:t>
            </a:r>
          </a:p>
          <a:p>
            <a:r>
              <a:rPr lang="en-US" sz="1800">
                <a:solidFill>
                  <a:schemeClr val="tx2"/>
                </a:solidFill>
              </a:rPr>
              <a:t>Expand the Expandable (Essar Arcelor Example)</a:t>
            </a:r>
          </a:p>
          <a:p>
            <a:r>
              <a:rPr lang="en-US" sz="1800">
                <a:solidFill>
                  <a:schemeClr val="tx2"/>
                </a:solidFill>
              </a:rPr>
              <a:t>Liquidate the Asset if revival impossible (Will bring cash from asset)</a:t>
            </a:r>
          </a:p>
          <a:p>
            <a:r>
              <a:rPr lang="en-US" sz="1800">
                <a:solidFill>
                  <a:schemeClr val="tx2"/>
                </a:solidFill>
              </a:rPr>
              <a:t>Manufacturing needs to be expanded</a:t>
            </a:r>
            <a:r>
              <a:rPr lang="en-IN" sz="1800">
                <a:solidFill>
                  <a:schemeClr val="tx2"/>
                </a:solidFill>
              </a:rPr>
              <a:t>, Local goes Global</a:t>
            </a:r>
            <a:endParaRPr lang="en-US" sz="1800">
              <a:solidFill>
                <a:schemeClr val="tx2"/>
              </a:solidFill>
            </a:endParaRPr>
          </a:p>
          <a:p>
            <a:r>
              <a:rPr lang="en-US" sz="1800">
                <a:solidFill>
                  <a:schemeClr val="tx2"/>
                </a:solidFill>
              </a:rPr>
              <a:t>Debt &amp; paying ratio</a:t>
            </a:r>
          </a:p>
        </p:txBody>
      </p:sp>
      <p:grpSp>
        <p:nvGrpSpPr>
          <p:cNvPr id="52" name="Group 51">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53" name="Freeform: Shape 52">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8359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Isosceles Triangle 8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8" name="Content Placeholder 2">
            <a:extLst>
              <a:ext uri="{FF2B5EF4-FFF2-40B4-BE49-F238E27FC236}">
                <a16:creationId xmlns:a16="http://schemas.microsoft.com/office/drawing/2014/main" id="{6A6716DB-781A-FB7D-235B-781C20CEE8FE}"/>
              </a:ext>
            </a:extLst>
          </p:cNvPr>
          <p:cNvGraphicFramePr>
            <a:graphicFrameLocks noGrp="1"/>
          </p:cNvGraphicFramePr>
          <p:nvPr>
            <p:ph idx="1"/>
            <p:extLst>
              <p:ext uri="{D42A27DB-BD31-4B8C-83A1-F6EECF244321}">
                <p14:modId xmlns:p14="http://schemas.microsoft.com/office/powerpoint/2010/main" val="761187637"/>
              </p:ext>
            </p:extLst>
          </p:nvPr>
        </p:nvGraphicFramePr>
        <p:xfrm>
          <a:off x="1836420" y="2698586"/>
          <a:ext cx="8168640" cy="2711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818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5169</TotalTime>
  <Words>2263</Words>
  <Application>Microsoft Office PowerPoint</Application>
  <PresentationFormat>Widescreen</PresentationFormat>
  <Paragraphs>259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The Inception of Insolvency &amp; Bankruptcy Code, 2016</vt:lpstr>
      <vt:lpstr>Reasons for Insolvency</vt:lpstr>
      <vt:lpstr>The business fails because of</vt:lpstr>
      <vt:lpstr> Examples</vt:lpstr>
      <vt:lpstr>Why was the code enacted?</vt:lpstr>
      <vt:lpstr>Architecture of Code</vt:lpstr>
      <vt:lpstr>Before Enactment</vt:lpstr>
      <vt:lpstr>How to Build Economy</vt:lpstr>
      <vt:lpstr>PowerPoint Presentation</vt:lpstr>
      <vt:lpstr>IBC is a Reform to Build Economy </vt:lpstr>
      <vt:lpstr>Reforms:  For any Country to grow it needs to be a  Manufacturing hub: Think Local Act Global or Make Local which goes Global </vt:lpstr>
      <vt:lpstr>PowerPoint Presentation</vt:lpstr>
      <vt:lpstr>Market Mechanism provided by the Code</vt:lpstr>
      <vt:lpstr>Objective of Code</vt:lpstr>
      <vt:lpstr>PowerPoint Presentation</vt:lpstr>
      <vt:lpstr>Insolvency and Bankruptcy Code 2016</vt:lpstr>
      <vt:lpstr>Preamble</vt:lpstr>
      <vt:lpstr>Index</vt:lpstr>
      <vt:lpstr>Part I: Preliminary </vt:lpstr>
      <vt:lpstr>PowerPoint Presentation</vt:lpstr>
      <vt:lpstr>Section 3 Definitions- </vt:lpstr>
      <vt:lpstr>PART II: Insolvency Resolution and Liquidation for Corporate Persons</vt:lpstr>
      <vt:lpstr>Chapter I: Preliminary </vt:lpstr>
      <vt:lpstr>PowerPoint Presentation</vt:lpstr>
      <vt:lpstr>Section 5 Definitions</vt:lpstr>
      <vt:lpstr>PowerPoint Presentation</vt:lpstr>
      <vt:lpstr>“Relative”</vt:lpstr>
      <vt:lpstr>Chapter II: CIRP</vt:lpstr>
      <vt:lpstr>Section 7 : Initiation of CIRP by FC</vt:lpstr>
      <vt:lpstr>PowerPoint Presentation</vt:lpstr>
      <vt:lpstr>Initiation of CIRP by OC (Section 8 and 9)</vt:lpstr>
      <vt:lpstr>Section 9: Application of initiation of CIRP by OC</vt:lpstr>
      <vt:lpstr>Section 10: Initiation of CIRP by Corporate Applicant</vt:lpstr>
      <vt:lpstr>Section 10 A: Suspension of initiation of CIRP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Inception of Insolvency &amp; Bankruptcy Code, 2016</dc:title>
  <dc:creator>Ananya Gupta (18 JGLS)</dc:creator>
  <cp:lastModifiedBy>Microsoft Office User</cp:lastModifiedBy>
  <cp:revision>14</cp:revision>
  <dcterms:created xsi:type="dcterms:W3CDTF">2023-02-08T12:48:07Z</dcterms:created>
  <dcterms:modified xsi:type="dcterms:W3CDTF">2023-08-10T11:01:25Z</dcterms:modified>
</cp:coreProperties>
</file>